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kn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72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ಎರಡನೆಯ ಮಗ ಕಳೆದುಹೋದನು ಮತ್ತು ಸಿಕ್ಕಿದನು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</a:t>
            </a:r>
            <a:r xmlns:a="http://schemas.openxmlformats.org/drawingml/2006/main">
              <a:rPr altLang="en-US" lang="k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ರಸಪ್ರಶ್ನೆ</a:t>
            </a:r>
            <a:r xmlns:a="http://schemas.openxmlformats.org/drawingml/2006/main">
              <a:rPr altLang="en-US" lang="kn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ಮರಳಿ ಬಂದಾಗ ತಂದೆ ಎರಡನೇ ಮಗನನ್ನು ಹೇಗೆ ನಡೆಸಿಕೊಂಡರು?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ಎರಡನೇ ಮಗನನ್ನು ಹೊರಹಾಕಿದರು.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ಅವನು ಎರಡನೇ ಮಗನನ್ನು ಹೊಡೆದನು.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ಅವನು ಎರಡನೇ ಮಗನನ್ನು ನೋಡಲಿಲ್ಲ.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ಎರಡನೇ ಮಗನನ್ನು ಸಂತೋಷದಿಂದ ಸ್ವಾಗತಿಸಿದರು.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ಅವರು ಎರಡನೇ ಮಗನನ್ನು ಸಂತೋಷದಿಂದ ಸ್ವಾಗತಿಸಿದರು.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81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ಹತ್ತು ಸಾವಿರ ಪ್ರತಿಭೆಗಳನ್ನು ಸಾಲಗಾರ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'ನಾನು ನಿನ್ನ ಮೇಲೆ ಕರುಣೆ ತೋರಿದಂತೆ ನೀನು ನಿನ್ನ ಜೊತೆ ಸೇವಕನ ಮೇಲೆ ಕರುಣೆ ತೋರಬೇಕಿತ್ತಲ್ಲವೇ?'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ರಾಜನಿಗೆ ಹತ್ತು ಸಾವಿರ ಪ್ರತಿಭೆಗಳನ್ನು ಕೊಡಬೇಕಾದ ಒಬ್ಬ ಮನುಷ್ಯನಿದ್ದನು. ರಾಜನು ಮನುಷ್ಯನ ಮೇಲೆ ಕರುಣೆ ತೋರಿದನು, ಸಾಲವನ್ನು ರದ್ದುಗೊಳಿಸಿದನು.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 ಆ ಮನುಷ್ಯನು ಹೊರಗೆ ಹೋದಾಗ ತನಗೆ ನೂರು ದಿನಾರು ಕೊಡಬೇಕಾದ ತನ್ನ ಜೊತೆ ಸೇವಕರಲ್ಲಿ ಒಬ್ಬನನ್ನು ಕಂಡನು. ಅವನು ಅವನನ್ನು ಹಿಡಿದನು ಮತ್ತು ಅವನ ಮೇಲೆ ಕೋಪಗೊಂಡನು. "ನೀವು ನನಗೆ ನೀಡಬೇಕಾದುದನ್ನು ಮರುಪಾವತಿಸಿ!"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ಮತ್ತು ಅವನು ತನ್ನ ಸಹ ಸೇವಕನನ್ನು ಸೆರೆಮನೆಗೆ ಎಸೆದನು. ರಾಜನು ತನ್ನ ಇನ್ನೊಬ್ಬ ಸೇವಕನಿಂದ ಈ ಸುದ್ದಿಯನ್ನು ಕೇಳಿದನು.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ಆಗ ರಾಜನು ಕೋಪಗೊಂಡು ಸೇವಕನನ್ನು ಹಿಂದಕ್ಕೆ ಕರೆದನು. “ನೀವು ನನ್ನನ್ನು ಬೇಡಿಕೊಂಡಿದ್ದರಿಂದ ನಾನು ನಿಮ್ಮ ಎಲ್ಲಾ ಸಾಲವನ್ನು ರದ್ದುಗೊಳಿಸಿದೆ. ನಾನು ನಿನ್ನ ಮೇಲೆ ಕರುಣೆ ತೋರಿದಂತೆಯೇ ನೀನು ನಿನ್ನ ಜೊತೆ ಸೇವಕರ ಮೇಲೆ ಕರುಣೆಯನ್ನು ತೋರಿಸಬೇಕಿತ್ತಲ್ಲವೇ?”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“ಸ್ವರ್ಗದಲ್ಲಿರುವ ನಮ್ಮ ತಂದೆಯು ನಿಮ್ಮನ್ನು ಕ್ಷಮಿಸಿದಂತೆ ನೀವು ಒಬ್ಬರನ್ನೊಬ್ಬರು ಕ್ಷಮಿಸಬೇಕು” ಎಂದು ಯೇಸು ಹೇಳಿದನು.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/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ಒಬ್ಬ ಸೇವಕನು ಹತ್ತು ಸಾವಿರ ತಲಾಂತುಗಳ ದೊಡ್ಡ ಸಾಲದಿಂದ ಮುಕ್ತನಾದನು.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 ತನಗೆ ನೂರು ದಿನಾರು ಸಾಲ ಕೊಟ್ಟ ತನ್ನ ಜೊತೆ ಸೇವಕನನ್ನು ಅವನು ಕ್ಷಮಿಸಲಿಲ್ಲ.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ಇದು ಕೃತಘ್ನ ಮನೋಭಾವ.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ಸಹ ಯೇಸುವಿನ ಮೂಲಕ ಕೃಪೆಯಿಂದ ಕ್ಷಮಿಸಲ್ಪಟ್ಟಿದ್ದೇವೆ ಮತ್ತು ಉಳಿಸಲ್ಪಟ್ಟಿದ್ದೇವೆ.</a:t>
            </a:r>
            <a:r xmlns:a="http://schemas.openxmlformats.org/drawingml/2006/main">
              <a:rPr altLang="en-US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 ಕೃಪೆಯನ್ನು ಮರೆಯದಿದ್ದರೆ ನಮಗೆ ತಪ್ಪು ಮಾಡಿದವರನ್ನು ಕ್ಷಮಿಸಬೇಕು.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/>
              <a:t>ಯೇಸು ಯಾರು?</a:t>
            </a:r>
            <a:r xmlns:a="http://schemas.openxmlformats.org/drawingml/2006/main">
              <a:rPr altLang="en-US" lang="k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ನಮ್ಮನ್ನು ಕ್ಷಮಿಸುವ ಮತ್ತು ಕೊನೆಯವರೆಗೂ ಪ್ರೀತಿಸುವವನು.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ಅವನು ರಾಜನಿಂದ ಎಷ್ಟು ಹಣವನ್ನು ಬರೆದುಕೊಟ್ಟನು 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ನೂರು ದಿನಾರಿ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ಇನ್ನೂರು ದಿನಾರಿ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ನೂರು ಪ್ರತಿಭೆಗಳು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ಹತ್ತು ಸಾವಿರ ಪ್ರತಿಭೆಗಳು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ಹತ್ತು ಸಾವಿರ ಪ್ರತಿಭೆಗಳು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/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4000"/>
              <a:t>ಯಾಕಂದರೆ ಈ ನನ್ನ ಮಗನು ಸತ್ತನು ಮತ್ತು ಮತ್ತೆ ಜೀವಂತವಾಗಿದ್ದಾನೆ; ಅವನು ಕಳೆದುಹೋದನು ಮತ್ತು ಸಿಕ್ಕಿದನು. ಆದ್ದರಿಂದ ಅವರು ಆಚರಿಸಲು ಪ್ರಾರಂಭಿಸಿದರು.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ಲ್ಯೂಕ್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'ನಾನು ನಿನ್ನ ಮೇಲೆ ಕರುಣೆ ತೋರಿದಂತೆ ನೀನು ನಿನ್ನ ಜೊತೆ ಸೇವಕನ ಮೇಲೆ ಕರುಣೆ ತೋರಬೇಕಿತ್ತಲ್ಲವೇ?'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82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ದಾವೀದನ ಮಗನಿಗೆ ಹೊಸನ್ನಾ!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ಅವನ ಮುಂದೆಯೂ ಹಿಂಬಾಲಿಸುತ್ತಿದ್ದ ಜನಸಮೂಹವು, “ದಾವೀದನ ಮಗನಿಗೆ ಹೊಸನ್ನಾ!” ಎಂದು ಕೂಗಿದರು. "ಭಗವಂತನ ಹೆಸರಿನಲ್ಲಿ ಬರುವವನು ಧನ್ಯನು!" "ಹೊಸನ್ನಾ ಅತ್ಯುನ್ನತ!"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ಯೆರೂಸಲೇಮಿಗೆ ಬಂದಾಗ ಇಬ್ಬರು ಶಿಷ್ಯರನ್ನು ಕಳುಹಿಸಿ, “ಊರಿಗೆ ಹೋಗು; ಅವುಗಳನ್ನು ಬಿಡಿಸಿ ನನ್ನ ಬಳಿಗೆ ತನ್ನಿ” ಎಂದು ಹೇಳಿದನು.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ಇಬ್ಬರು ಶಿಷ್ಯರು ಗ್ರಾಮಕ್ಕೆ ಹೋಗಿ ಯೇಸು ಹೇಳಿದಂತೆ ಮಾಡಿದರು.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ಕತ್ತೆಯನ್ನು ಕಂಡುಕೊಂಡರು. "ಭಗವಂತನಿಗೆ ಅವರ ಅಗತ್ಯವಿದೆ." ನಂತರ ಮಾಲೀಕರು ತಕ್ಷಣ ಅವರನ್ನು ಕಳುಹಿಸಿದ್ದಾರೆ.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ಮರಿ ಕತ್ತೆಯ ಮೇಲೆ ಕುಳಿತು ಯೆರೂಸಲೇಮಿಗೆ ಪ್ರವೇಶಿಸಿದನು. ಅವನ ಮುಂದೆ ಹೋದ ಜನಸಮೂಹವು, “ದಾವೀದನ ಮಗನಿಗೆ ಹೊಸನ್ನಾ!” ಎಂದು ಕೂಗಿದರು.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ಮರಿ ಕತ್ತೆಯ ಮೇಲೆ ಸವಾರಿ ಮಾಡಿದ ಮತ್ತು ಜನಸಮೂಹವು ಅವನನ್ನು ಸ್ವಾಗತಿಸಿತು ಎಂಬ ಅಂಶವು ಬೈಬಲ್‌ನ ದಾಖಲಿತ ಭವಿಷ್ಯವಾಣಿಯ ಪ್ರಕಾರ ಮಾಡಲ್ಪಟ್ಟಿದೆ. ಆದರೆ ಅದರ ಬಗ್ಗೆ ಯಾರಿಗೂ ತಿಳಿದಿರಲಿಲ್ಲ.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“ಯೇಸು ಕತ್ತೆಯ ಮರಿಯ ಮೇಲೆ ಸವಾರಿಮಾಡಿದನು ಮತ್ತು ಜನಸಮೂಹವು ಕೂಗಿತು,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'ದಾವೀದನ ಮಗನಿಗೆ ಹೊಸನ್ನಾ!'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ಅವೆಲ್ಲವೂ ಬೈಬಲ್‌ನಲ್ಲಿ ಪ್ರವಾದಿಸಲ್ಪಟ್ಟಿವೆ.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ವಿಧೇಯತೆಯಿಂದ ಜೀವಿಸಿದನು,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ಎಂದು ಬೈಬಲ್ನಲ್ಲಿ ಬರೆಯಲಾಗಿದೆ.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ಯೇಸುವನ್ನು ಅನುಸರಿಸುವ ನಾವು ಸಹ ಪಾಲಿಸಬೇಕು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 ವಾಕ್ಯವನ್ನು ಸಂಪೂರ್ಣವಾಗಿ.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rgbClr val="ff0000"/>
                </a:solidFill>
              </a:rPr>
              <a:t>ಯೇಸು ಯಾರು?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ನಮ್ಮ ರಾಜನು ಹೊಗಳಿಕೆ ಮತ್ತು ಮಹಿಮೆಗೆ ಅರ್ಹನು.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kn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73 ದೇವರ ವಾಕ್ಯ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400"/>
              <a:t>ಯೇಸು ಲಾಜರನನ್ನು ಸತ್ತವರೊಳಗಿಂದ ಎಬ್ಬಿಸುತ್ತಾನೆ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ಯೆರೂಸಲೇಮಿಗೆ ಏನು ಸವಾರಿ ಮಾಡಿದನು?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ಕತ್ತೆಯ ಮರಿ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ಮರಿ ಕುದುರೆ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ಒಂದು ಮರಿ ಆನೆ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ಮರಿ ಒಂಟೆ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ಕತ್ತೆಯ ಮರಿ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ಅವನ ಮುಂದೆಯೂ ಹಿಂಬಾಲಿಸುತ್ತಿದ್ದ ಜನಸಮೂಹವು, “ದಾವೀದನ ಮಗನಿಗೆ ಹೊಸನ್ನಾ!” ಎಂದು ಕೂಗಿದರು. "ಭಗವಂತನ ಹೆಸರಿನಲ್ಲಿ ಬರುವವನು ಧನ್ಯನು!" "ಹೊಸನ್ನಾ ಅತ್ಯುನ್ನತ!"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83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ನನ್ನ ಮನೆ ಪ್ರಾರ್ಥನೆಯ ಮನೆ.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"ನನ್ನ ಮನೆಯನ್ನು ಪ್ರಾರ್ಥನೆಯ ಮನೆ ಎಂದು ಕರೆಯಲಾಗುವುದು" ಎಂದು ಬರೆಯಲಾಗಿದೆ, ಆದರೆ ನೀವು ಅದನ್ನು ದರೋಡೆಕೋರರ ಗುಹೆಯನ್ನಾಗಿ ಮಾಡುತ್ತಿದ್ದೀರಿ ಎಂದು ಹೇಳಿದರು.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ಜೆರುಸಲೇಮ್ ದೇವಾಲಯವನ್ನು ಪ್ರವೇಶಿಸಿದನು. ದೇವಾಲಯದ ಒಳಗೆ ಅನೇಕ ವ್ಯಾಪಾರಿಗಳು ಮತ್ತು ಹಣ ಬದಲಾಯಿಸುವವರು ಇದ್ದರು.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ಹಣ ಬದಲಾಯಿಸುವವರ ಮೇಜುಗಳನ್ನು ಮತ್ತು ಪಾರಿವಾಳಗಳನ್ನು ಮಾರುವವರ ಬೆಂಚುಗಳನ್ನು ಉರುಳಿಸಿದನು. ಅಲ್ಲಿ ಕೊಳ್ಳುತ್ತಿದ್ದ ಮತ್ತು ಮಾರುತ್ತಿದ್ದವರನ್ನೆಲ್ಲ ಓಡಿಸಿದ.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ಕೋಪದಿಂದ, “ನನ್ನ ಮನೆಯನ್ನು ಪ್ರಾರ್ಥನಾ ಮಂದಿರವೆಂದು ಕರೆಯಲಾಗುವುದು ಎಂದು ಬರೆಯಲಾಗಿದೆ, ಆದರೆ ನೀವು ಅದನ್ನು ದರೋಡೆಕೋರರ ಗುಹೆಯನ್ನಾಗಿ ಮಾಡುತ್ತಿದ್ದೀರಿ” ಎಂದು ಹೇಳಿದನು.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ವ್ಯಾಪಾರಿಗಳನ್ನು ದೇವಾಲಯದಿಂದ ಓಡಿಸಿದನು ಮತ್ತು ದೇವಾಲಯದಲ್ಲಿ ರೋಗಿಗಳನ್ನು ಗುಣಪಡಿಸಿದನು.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ದೇವಸ್ಥಾನ, ಚರ್ಚ್, ದೇವರನ್ನು ಪೂಜಿಸಲು ಮತ್ತು ಪ್ರಾರ್ಥಿಸಲು ಸ್ಥಳವಾಗಿದೆ.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ಅದನ್ನು ವ್ಯಾಪಾರದ ಸ್ಥಳವನ್ನಾಗಿ ಮಾಡಿದ ಗುಂಪಿನ ಮೇಲೆ ಯೇಸು ಕೋಪಗೊಂಡನು.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ನೀವು ಚರ್ಚ್ಗೆ ಏನು ಬರುತ್ತೀರಿ?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ಚರ್ಚ್ನಲ್ಲಿ, ನೀವು ಪೂಜೆ ಮತ್ತು ಪ್ರಾರ್ಥನೆಯೊಂದಿಗೆ ದೇವರನ್ನು ಭೇಟಿ ಮಾಡಬೇಕು.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rgbClr val="ff0000"/>
                </a:solidFill>
              </a:rPr>
              <a:t>ಯೇಸು ಯಾರು?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ಜೀಸಸ್ ಚರ್ಚ್ ಮಾಲೀಕರು. ಚರ್ಚ್‌ನಿಂದ ನಮ್ಮ ಪೂಜೆ ಮತ್ತು ಪ್ರಾರ್ಥನೆಗಳನ್ನು ಸ್ವೀಕರಿಸುವವನು ಯೇಸು.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/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ಯೇಸು ಅವಳಿಗೆ, "ನಾನೇ ಪುನರುತ್ಥಾನ ಮತ್ತು ಜೀವನ; ನನ್ನನ್ನು ನಂಬುವವನು ಸತ್ತರೂ ಬದುಕುವನು;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ಮತ್ತು ನನ್ನಲ್ಲಿ ವಾಸಿಸುವ ಮತ್ತು ನಂಬುವವನು ಎಂದಿಗೂ ಸಾಯುವುದಿಲ್ಲ. ನೀವು ಇದನ್ನು ನಂಬುತ್ತೀರಾ?"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/>
              <a:t>ಇಂದಿನ 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ಯಾರನ್ನು ದೇವಾಲಯದಿಂದ ಓಡಿಸಿದನು?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ಯಹೂದಿಗಳು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ಅನ್ಯಜನಾಂಗ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ಪಾದ್ರಿ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ವ್ಯಾಪಾರಿಗಳು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ವ್ಯಾಪಾರಿಗಳು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"ನನ್ನ ಮನೆಯನ್ನು ಪ್ರಾರ್ಥನೆಯ ಮನೆ ಎಂದು ಕರೆಯಲಾಗುವುದು" ಎಂದು ಬರೆಯಲಾಗಿದೆ, ಆದರೆ ನೀವು ಅದನ್ನು ದರೋಡೆಕೋರರ ಗುಹೆಯನ್ನಾಗಿ ಮಾಡುತ್ತಿದ್ದೀರಿ ಎಂದು ಹೇಳಿದರು.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84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ಯೇಸು ತನ್ನ ಶಿಷ್ಯರ ಪಾದಗಳನ್ನು ತೊಳೆದನು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/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ಈಗ ನಿಮ್ಮ ಕರ್ತನೂ ಬೋಧಕನೂ ಆದ ನಾನು ನಿಮ್ಮ ಪಾದಗಳನ್ನು ತೊಳೆದಿದ್ದೇನೆ, ನೀವೂ ಒಬ್ಬರ ಪಾದಗಳನ್ನು ಒಬ್ಬರು ತೊಳೆಯಬೇಕು.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ತನ್ನ ಶಿಷ್ಯರೊಂದಿಗೆ ಕೊನೆಯ ಭೋಜನವನ್ನು ಮಾಡಿದನು. ಇದು ತನ್ನ ಶಿಷ್ಯರೊಂದಿಗೆ ಕೊನೆಯ ಊಟ ಎಂದು ಯೇಸುವಿಗೆ ತಿಳಿದಿತ್ತು.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ಇದ್ದಕ್ಕಿದ್ದಂತೆ ಜಲಾನಯನ ಪ್ರದೇಶಕ್ಕೆ ನೀರನ್ನು ತಂದನು ಮತ್ತು ಅವನು ತನ್ನ ಶಿಷ್ಯರ ಪಾದಗಳನ್ನು ಒಂದೊಂದಾಗಿ ತೊಳೆಯಲು ಪ್ರಾರಂಭಿಸಿದನು.</a:t>
            </a:r>
            <a:r xmlns:a="http://schemas.openxmlformats.org/drawingml/2006/main">
              <a:rPr lang="kn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ಪೇತ್ರನ ಸರದಿ ಬಂದಾಗ ಪೇತ್ರನು, "ಕರ್ತನು ನಮ್ಮ ಪಾದಗಳನ್ನು ಏಕೆ ತೊಳೆಯುತ್ತಾನೆ? ನಾನು ತೊಳೆಯುವುದಿಲ್ಲ!"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ಉತ್ತರಿಸಿದ. "ನಾನು ನಿಮ್ಮ ಪಾದಗಳನ್ನು ತೊಳೆಯದಿದ್ದರೆ, ನಿನಗೂ ನನಗೂ ಯಾವುದೇ ಸಂಬಂಧವಿಲ್ಲ, ಈಗ ನಿಮಗೆ ಸರಿಯಾಗಿ ಅರ್ಥವಾಗದಿರಬಹುದು, ಆದರೆ ಒಂದು ದಿನ ನಿಮಗೆ ಅರ್ಥವಾಗುತ್ತದೆ."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"ಉದಾಹರಣೆಗೆ ನಾನು ನಿಮ್ಮ ಪಾದಗಳನ್ನು ತೊಳೆದಿದ್ದೇನೆ, ಇನ್ನು ಮುಂದೆ ಪರಸ್ಪರರ ಪಾದಗಳನ್ನು ತೊಳೆದು ಪರಸ್ಪರ ಸೇವೆ ಮಾಡುವ ಜನರಾಗು."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ಜಗತ್ತಿನಲ್ಲಿ, ಕೆಳಮಟ್ಟದ ಜನರು ಉನ್ನತ ವ್ಯಕ್ತಿಗಳಿಗೆ ಸೇವೆ ಸಲ್ಲಿಸುತ್ತಾರೆ, ಆದರೆ ಇದಕ್ಕೆ ವಿರುದ್ಧವಾಗಿ ಯೇಸು ತನ್ನ ಶಿಷ್ಯರ ಪಾದಗಳನ್ನು ತೊಳೆದು ಬಿಟ್ಟುಕೊಟ್ಟನು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ನಮಗಾಗಿ ಅವನ ಜೀವನ.</a:t>
            </a:r>
            <a:r xmlns:a="http://schemas.openxmlformats.org/drawingml/2006/main">
              <a:rPr altLang="en-US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ಯೇಸುವಿನ ಶಿಷ್ಯರಾಗಿದ್ದರೆ, ನಾವು ಉನ್ನತ ಸ್ಥಾನದಲ್ಲಿ ಚಿಕಿತ್ಸೆ ಪಡೆಯಬೇಕೆಂದು ಬಯಸುವುದಕ್ಕಿಂತ ಕಡಿಮೆ ಸ್ಥಳದಲ್ಲಿ ಪರಸ್ಪರ ಸೇವೆ ಮಾಡಲು ಸಂತೋಷಪಡಬೇಕು.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ಒಂದು ದಿನ ಯೇಸುವಿಗೆ ಸುದ್ದಿ ಬಂತು. “ಲಾಜರನು ಅಸ್ವಸ್ಥನಾಗಿದ್ದಾನೆ. ದಯವಿಟ್ಟು ಬೇಗ ಬಂದು ಅವನನ್ನು ಗುಣಪಡಿಸಿ."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/>
              <a:t>ಯೇಸು ಯಾರು?</a:t>
            </a:r>
            <a:r xmlns:a="http://schemas.openxmlformats.org/drawingml/2006/main">
              <a:rPr altLang="en-US" lang="k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</a:t>
            </a:r>
            <a:r xmlns:a="http://schemas.openxmlformats.org/drawingml/2006/main">
              <a:rPr altLang="en-US" lang="kn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ಇದೆ..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ಜೀಸಸ್ ಅತ್ಯುನ್ನತ ವ್ಯಕ್ತಿ, ಆದರೆ ಅವರು ಅತ್ಯಂತ ಕೆಳಮಟ್ಟಕ್ಕೆ ಬಂದಿದ್ದಾರೆ ಮತ್ತು ನಮ್ಮೆಲ್ಲರ ಸೇವೆ ಮಾಡಲು ಸಿದ್ಧರಾಗಿದ್ದಾರೆ.</a:t>
            </a:r>
            <a:r xmlns:a="http://schemas.openxmlformats.org/drawingml/2006/main">
              <a:rPr altLang="en-US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/>
              <a:t>ಇಂದಿನ 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ತನ್ನ ಪಾದಗಳನ್ನು ತೊಳೆಯಲು ಯಾರು ಬಿಡಲಿಲ್ಲ?</a:t>
            </a:r>
            <a:r xmlns:a="http://schemas.openxmlformats.org/drawingml/2006/main">
              <a:rPr altLang="en-US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ಥಾಮಸ್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ಪೀಟರ್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ಜುದಾಸ್ ಇಸ್ಕರಿಯೊಟ್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ಪೀಟರ್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/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ಈಗ ನಿಮ್ಮ ಕರ್ತನೂ ಬೋಧಕನೂ ಆದ ನಾನು ನಿಮ್ಮ ಪಾದಗಳನ್ನು ತೊಳೆದಿದ್ದೇನೆ, ನೀವೂ ಒಬ್ಬರ ಪಾದಗಳನ್ನು ಒಬ್ಬರು ತೊಳೆಯಬೇಕು.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85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ಯೇಸು ಬೆಟ್ಟದ ಮೇಲೆ ಪ್ರಾರ್ಥಿಸುತ್ತಿದ್ದಾನೆ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ಸ್ವಲ್ಪ ದೂರ ಹೋಗಿ ನೆಲದ ಮೇಲೆ ಬಿದ್ದು ಪ್ರಾರ್ಥಿಸಿದನು, "ನನ್ನ ತಂದೆಯೇ, ಸಾಧ್ಯವಾದರೆ, ಈ ಬಟ್ಟಲು ನನ್ನಿಂದ ತೆಗೆದುಕೊಳ್ಳಲ್ಪಡಲಿ. ಆದರೂ ನನ್ನ ಇಚ್ಛೆಯಂತೆ ಅಲ್ಲ, ಆದರೆ ನಿನ್ನ ಇಚ್ಛೆಯಂತೆ."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ಊಟದ ನಂತರ, ಯೇಸು ತನ್ನ ಶಿಷ್ಯರೊಂದಿಗೆ ಗೆತ್ಸೆಮನೆ ಎಂಬ ಸ್ಥಳಕ್ಕೆ ಹೋದನು.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ಶಿಷ್ಯರಿಗೆ, “ನನ್ನ ಆತ್ಮವು ಮರಣದ ಮಟ್ಟಿಗೆ ದುಃಖದಿಂದ ಮುಳುಗಿದೆ. ಇಲ್ಲಿಯೇ ಇರು ಮತ್ತು ನನ್ನೊಂದಿಗೆ ಕಾವಲು ಕಾಯಿರಿ.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""ನನ್ನ ತಂದೆಯೇ, ಸಾಧ್ಯವಾದರೆ, ಈ ಪಾತ್ರೆಯು ನನ್ನಿಂದ ತೆಗೆದುಕೊಳ್ಳಲ್ಪಡಲಿ. ಆದರೂ ನಾನು ಬಯಸಿದಂತೆ ಅಲ್ಲ, ಆದರೆ ನಿನ್ನ ಇಚ್ಛೆಯಂತೆ." ಯೇಸು ಮನಃಪೂರ್ವಕವಾಗಿ ಪ್ರಾರ್ಥಿಸಿದನು. ಆದರೆ ಶಿಷ್ಯರು ಗಾಢ ನಿದ್ರೆಗೆ ಜಾರಿದರು.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ತನ್ನ ಶಿಷ್ಯರನ್ನು ಎಬ್ಬಿಸುತ್ತಾ, “ನೀವು ನನ್ನೊಂದಿಗೆ ಒಂದು ಗಂಟೆಯವರೆಗೆ ಎಚ್ಚರವಾಗಿರಲು ಸಾಧ್ಯವಿಲ್ಲವೇ? ನೋಡು. ಇಲ್ಲಿ ನನ್ನ ದ್ರೋಹಿ ನನ್ನನ್ನು ಬಂಧಿಸಲು ಬಂದಿದ್ದಾನೆ.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ಕೊನೆಯಲ್ಲಿ, ಯೇಸು ತನ್ನನ್ನು ಹಿಡಿಯಲು ಬಂದ ಜನರನ್ನು ಹಿಂಬಾಲಿಸಿದನು. ದೇವರು ಬಯಸಿದಂತೆ ಶಿಲುಬೆಯ ಮೇಲೆ ನಮ್ಮ ಪಾಪಗಳನ್ನು ತೀರಿಸಲು ಸಾಯುವುದು.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 ಯೇಸು ಬರುವ ಮೊದಲು ಅವನು ಸತ್ತನು.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ಶಿಲುಬೆಯ ಮೇಲೆ ನಮ್ಮ ಪಾಪಗಳನ್ನು ಪಾವತಿಸಲು ಯೇಸು ಸಾಯುವುದು ನೋವಿನ ಸಂಗತಿಯಾಗಿದೆ, ಆದರೆ ಅವನು ಸಂಪೂರ್ಣವಾಗಿ ವಿಧೇಯನಾಗಿದ್ದನು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ಏಕೆಂದರೆ ಅದು ದೇವರ ಚಿತ್ತವಾಗಿತ್ತು.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ನಮ್ಮ ಜೀವನದಲ್ಲಿ ನನ್ನದಕ್ಕಿಂತ ಹೆಚ್ಚಾಗಿ ದೇವರ ಚಿತ್ತವು ಈಡೇರಲಿ ಎಂದು ನಾವು ಮೊದಲು ಆಶಿಸಬೇಕಾಗಿದೆ.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/>
              <a:t>ಯೇಸು ಯಾರು?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rgbClr val="0070c0"/>
                </a:solidFill>
              </a:rPr>
              <a:t>ಯೇಸು</a:t>
            </a:r>
            <a:r xmlns:a="http://schemas.openxmlformats.org/drawingml/2006/main">
              <a:rPr lang="kn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kn" altLang="ko-KR" sz="3600">
                <a:solidFill>
                  <a:srgbClr val="0070c0"/>
                </a:solidFill>
              </a:rPr>
              <a:t>ಇದೆ..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ಈ ಭೂಮಿಯಲ್ಲಿ ಪಾಪರಹಿತನಾಗಿದ್ದಾನೆ ಏಕೆಂದರೆ ಅವನು ಸಂಪೂರ್ಣವಾಗಿ ದೇವರ ಚಿತ್ತವನ್ನು ಅನುಸರಿಸುತ್ತಾನೆ.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ಬಂಧಿಸಲ್ಪಡುವ ಮೊದಲು ಯೇಸು ಎಲ್ಲಿ ಪ್ರಾರ್ಥಿಸಿದನು?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ಜೆರುಸಲೆಮ್ ದೇವಾಲಯದಲ್ಲಿ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ಗೆತ್ಸೆಮನೆ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ಮಾರ್ಕ್‌ನ ಮೇಲಿನ ಕೋಣೆ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ಗೆಲಿಲೀ ಸರೋವರ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ಗೆತ್ಸೆಮನೆ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ಸ್ವಲ್ಪ ದೂರ ಹೋಗಿ ನೆಲದ ಮೇಲೆ ಬಿದ್ದು ಪ್ರಾರ್ಥಿಸಿದನು, "ನನ್ನ ತಂದೆಯೇ, ಸಾಧ್ಯವಾದರೆ, ಈ ಬಟ್ಟಲು ನನ್ನಿಂದ ತೆಗೆದುಕೊಳ್ಳಲ್ಪಡಲಿ. ಆದರೂ ನನ್ನ ಇಚ್ಛೆಯಂತೆ ಅಲ್ಲ, ಆದರೆ ನಿನ್ನ ಇಚ್ಛೆಯಂತೆ."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86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ಯೇಸು ಶಿಲುಬೆಯ ಮೇಲೆ ಸತ್ತನು.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ಯೇಸು ಗಟ್ಟಿಯಾದ ಧ್ವನಿಯಿಂದ, “ತಂದೆಯೇ, ನಿನ್ನ ಕೈಗೆ ನನ್ನ ಆತ್ಮವನ್ನು ಒಪ್ಪಿಸುತ್ತೇನೆ” ಎಂದು ಕರೆದನು. ಹೀಗೆ ಹೇಳಿದ ಮೇಲೆ ಕೊನೆಯುಸಿರೆಳೆದರು.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ಲ್ಯೂಕ್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ರೋಮನ್ ಸೈನಿಕರಿಂದ ಸೆರೆಹಿಡಿಯಲ್ಪಟ್ಟ ಜೀಸಸ್, ಅವನ ತಲೆಯಲ್ಲಿ ಮುಳ್ಳಿನ ಕಿರೀಟವನ್ನು ಧರಿಸಿದ್ದರು, ಅಪಹಾಸ್ಯಕ್ಕೊಳಗಾದರು, ಶಿಲುಬೆಯನ್ನು ಹೊತ್ತುಕೊಂಡು ಬೆಟ್ಟಕ್ಕೆ ಮರಣದಂಡನೆಗೆ ಕಾರಣರಾದರು.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ನಂತರ, ಯೇಸುವನ್ನು ಇಬ್ಬರು ಅಪರಾಧಿಗಳೊಂದಿಗೆ ಶಿಲುಬೆಯ ಮೇಲೆ ಶಿಲುಬೆಗೇರಿಸಲಾಯಿತು. ಜನರು ನೋಡುತ್ತಾ ನಿಂತರು, ಮತ್ತು ಆಡಳಿತಗಾರರು ಅವನನ್ನು ಮೂದಲಿಸಿದರು.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"ತಂದೆ, ಅವರನ್ನು ಕ್ಷಮಿಸಿ, ಏಕೆಂದರೆ ಅವರು ಏನು ಮಾಡುತ್ತಿದ್ದಾರೆಂದು ಅವರಿಗೆ ತಿಳಿದಿಲ್ಲ." ಯೇಸು ತನ್ನನ್ನು ಕೊಂದವರಿಗಾಗಿ ಪ್ರಾರ್ಥಿಸಿದನು.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ಯೇಸು, "ಇದು ಮುಗಿದಿದೆ!" ಮತ್ತು ಅವನು ತಲೆಬಾಗಿ ತನ್ನ ಆತ್ಮವನ್ನು ಬಿಟ್ಟುಕೊಟ್ಟನು.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ತಡವಾಗಿ ಬಂದ ಯೇಸುವಿಗೆ ಲಾಜರನ ಸಹೋದರಿ, “ಯೇಸುವೇ, ನೀನು ಇಲ್ಲಿದ್ದರೆ ನನ್ನ ಸಹೋದರ ಸಾಯುತ್ತಿರಲಿಲ್ಲ” ಎಂದು ಹೇಳಿದಳು.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ಆ ಕ್ಷಣದಲ್ಲಿ ದೇವಾಲಯದ ಪರದೆಯು ಮೇಲಿನಿಂದ ಕೆಳಕ್ಕೆ ಎರಡಾಗಿ ಹರಿದಿತ್ತು. ಭೂಮಿಯು ನಡುಗಿತು ಮತ್ತು ಬಂಡೆಗಳು ಸೀಳಿದವು. ಯೇಸುವನ್ನು ಶಿಲುಬೆಗೇರಿಸಿದ ಸೈನಿಕರು ಇದನ್ನು ಕಂಡಾಗ ಭಯಭೀತರಾದರು ಮತ್ತು "ನಿಶ್ಚಯವಾಗಿಯೂ ಅವನು ದೇವರ ಮಗನು!"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ಪಾಪರಹಿತನಾದ ಯೇಸು ನಮ್ಮ ಪರವಾಗಿ ನರಳಿದನು ಮತ್ತು ಮರಣಹೊಂದಿದನು ಮತ್ತು ನಮ್ಮ ಪಾಪಗಳಿಗೆ ಪಾವತಿಸಿದನು.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ಆದ್ದರಿಂದ, ನಮಗಾಗಿ ನಾವು ಪಾವತಿಸಬೇಕಾಗಿಲ್ಲ.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ಜೀಸಸ್ ಧನ್ಯವಾದಗಳು ಉಳಿಸಲಾಗಿದೆ.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ಇದನ್ನು ನಾವು ಒಂದು ಕ್ಷಣವೂ ಮರೆಯಬಾರದು.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/>
              <a:t>ಯೇಸು ಯಾರು?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ಶಿಲುಬೆಯಲ್ಲಿ ನಮ್ಮ ಪಾಪಗಳಿಗಾಗಿ ಸಾಯುವ ಮೂಲಕ ನಮ್ಮನ್ನು ರಕ್ಷಿಸಿದ ರಕ್ಷಕ ಯೇಸು.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ಯೇಸುವನ್ನು ಯಾರೊಂದಿಗೆ ಶಿಲುಬೆಗೇರಿಸಲಾಯಿತು?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ಶಿಷ್ಯರು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ಮಹಿಳೆಯರು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ಪುರೋಹಿತರು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ಅಪರಾಧಿಗಳು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ಅಪರಾಧಿಗಳು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ಯೇಸು ಗಟ್ಟಿಯಾದ ಧ್ವನಿಯಿಂದ, “ತಂದೆಯೇ, ನಿನ್ನ ಕೈಗೆ ನನ್ನ ಆತ್ಮವನ್ನು ಒಪ್ಪಿಸುತ್ತೇನೆ” ಎಂದು ಕರೆದನು. ಹೀಗೆ ಹೇಳಿದ ಮೇಲೆ ಕೊನೆಯುಸಿರೆಳೆದರು.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ಲ್ಯೂಕ್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87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ಖಾಲಿ ಸಮಾಧಿ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ಈ ಸಮಯದಲ್ಲಿ, ಅವಳು ತಿರುಗಿ ಅಲ್ಲಿ ಯೇಸು ನಿಂತಿರುವುದನ್ನು ನೋಡಿದಳು, ಆದರೆ ಅದು ಯೇಸು ಎಂದು ಅವಳು ತಿಳಿದಿರಲಿಲ್ಲ.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ಮೇರಿ ಮ್ಯಾಗ್ಡಲೀನ್ ಸತ್ತ ಯೇಸುವನ್ನು ನೋಡಲು ಸಮಾಧಿಗೆ ಹೋದಳು. ಆದರೆ, ಸಮಾಧಿಯ ಕಲ್ಲಿನ ಬಾಗಿಲು ತೆರೆದಿತ್ತು.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ಸಮಾಧಿಯಲ್ಲಿ ಯೇಸುವಿನ ದೇಹವಿರಲಿಲ್ಲ. ಯೇಸುವಿನ ಮೃತ ದೇಹವನ್ನು ಯಾರೋ ಕದ್ದಿದ್ದಾರೆಂದು ಮೇರಿ ಭಾವಿಸಿದಳು.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ದೇವದೂತನು ಕಾಣಿಸಿಕೊಂಡು ಕೇಳಿದನು. "ನೀನು ಯಾಕೆ ಅಳುತ್ತಾ ಇದ್ದೀಯ?" ಮೇರಿ ಉತ್ತರಿಸಿದಳು, "ಯಾರೋ ಯೇಸುವಿನ ದೇಹವನ್ನು ಕದ್ದಿದ್ದಾರೆ."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“ಸಮಾಧಿಯ ಕಲ್ಲಿನ ದ್ವಾರವನ್ನು ತೆಗೆದುಬಿಡು” ಎಂದು ಯೇಸು ಹೇಳಿದನು. ಯೇಸು, "ಲಾಜರನೇ, ಹೊರಗೆ ಬಾ" ಎಂದು ಆಜ್ಞಾಪಿಸಿದನು.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ಮತ್ತು ಅವಳು ತಿರುಗಿದಾಗ, ಜೀವಂತವಾಗಿ ಹಿಂತಿರುಗಿದ ಯೇಸು ಇದ್ದನು. ಆದರೆ ಮೇರಿ ಯೇಸುವನ್ನು ಗುರುತಿಸಲಿಲ್ಲ. ಯೇಸು ಮತ್ತೆ ಜೀವಕ್ಕೆ ಬರುತ್ತಾನೆ ಎಂದು ಅವಳು ಭಾವಿಸಿರಲಿಲ್ಲ.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"ಮೇರಿ..." ಜೀಸಸ್ ಕರೆ ಮಾಡಿದಾಗ ಮಾತ್ರ ಮೇರಿ ಅವನನ್ನು ಗುರುತಿಸುತ್ತಾಳೆ. “ಕರ್ತನೇ, ನೀನು ನಿಜವಾಗಿಯೂ ಜೀವಕ್ಕೆ ಬಂದಿರುವೆ.” ಯೇಸು ತನ್ನ ಮರಣದ ಮೂರು ದಿನಗಳ ನಂತರ ಪುನರುತ್ಥಾನಗೊಂಡನು.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ಜಗತ್ತಿನಲ್ಲಿ ಯಾರೂ ಸತ್ತಿಲ್ಲ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ಮತ್ತು ಮತ್ತೆ ಜೀವಂತವಾಗಿ.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 ಮರಣದಿಂದ ಪುನರುತ್ಥಾನಗೊಂಡ ಯೇಸು ಮಾತ್ರ ಇನ್ನೂ ಜೀವಂತವಾಗಿದ್ದಾನೆ.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ಯೇಸುವನ್ನು ನಂಬುವವರೂ ಸಹ ಬದುಕುತ್ತಾರೆ ಎಂದು ಬೈಬಲ್ ಹೇಳುತ್ತದೆ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ಯೇಸುವಿನಂತೆ.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ಆದ್ದರಿಂದ ನಾವು ನಮ್ಮ ಭರವಸೆಯನ್ನು ಕಳೆದುಕೊಳ್ಳಬಾರದು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ಶಾಶ್ವತ ಜೀವನಕ್ಕಾಗಿ.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/>
              <a:t>ಯೇಸು ಯಾರು?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ಮರಣವನ್ನು ಜಯಿಸಿ ಮತ್ತೆ ಬದುಕಿದ ವಿಜಯದ ಪ್ರಭು.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ಸಮಾಧಿಯಲ್ಲಿ ಜೀಸಸ್ ಇಲ್ಲ ಎಂದು ನೋಡಿದಾಗ ಮೇರಿ ಏನು ಯೋಚಿಸಿದಳು?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ಪುನರುತ್ಥಾನಗೊಂಡಿದ್ದಾನೆ!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ಇದು ಯೇಸುವಿನ ಸಮಾಧಿಯಲ್ಲ!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ಯಾರೋ ಯೇಸುವಿನ ಮೃತ ದೇಹವನ್ನು ಕದ್ದಿದ್ದಾರೆ!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ಶಿಷ್ಯರು ಯೇಸುವಿನ ಮೃತ ದೇಹವನ್ನು ಖರೀದಿಸಿದರು!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ಯಾರೋ ಯೇಸುವಿನ ಮೃತ ದೇಹವನ್ನು ಕದ್ದಿದ್ದಾರೆ!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ಈ ಸಮಯದಲ್ಲಿ, ಅವಳು ತಿರುಗಿ ಅಲ್ಲಿ ಯೇಸು ನಿಂತಿರುವುದನ್ನು ನೋಡಿದಳು, ಆದರೆ ಅದು ಯೇಸು ಎಂದು ಅವಳು ತಿಳಿದಿರಲಿಲ್ಲ.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88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ಸ್ವರ್ಗಕ್ಕೆ ಏರಿದ ಯೇಸು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ಅವನು ಇದನ್ನು ಹೇಳಿದ ನಂತರ, ಅವನು ಅವರ ಕಣ್ಣುಗಳ ಮುಂದೆ ಎತ್ತಲ್ಪಟ್ಟನು, ಮತ್ತು ಒಂದು ಮೋಡವು ಅವರನ್ನು ಅವರ ದೃಷ್ಟಿಗೆ ಮರೆಮಾಡಿತು.</a:t>
            </a:r>
            <a:r xmlns:a="http://schemas.openxmlformats.org/drawingml/2006/main">
              <a:rPr lang="kn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ಕಾಯಿದೆಗಳು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ಪುನರುತ್ಥಾನಗೊಂಡಿದ್ದಾನೆಂದು ತಿಳಿಯದ ಶಿಷ್ಯರು ಭಯ ಮತ್ತು ನಿರಾಶೆಯಿಂದ ವಶಪಡಿಸಿಕೊಂಡರು.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ಪುನರುತ್ಥಾನಗೊಂಡ ಯೇಸು ಬಂದು ಅವರ ಮಧ್ಯದಲ್ಲಿ ನಿಂತು, ಅವರಿಗೆ ತನ್ನ ಕೈಗಳನ್ನು ಮತ್ತು ಬದಿಯನ್ನು ತೋರಿಸಿ, “ಸಂಶಯಪಡುವುದನ್ನು ನಿಲ್ಲಿಸಿ ಮತ್ತು ನಂಬಿರಿ” ಎಂದು ಹೇಳಿದನು.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ನಂತರ ಆಶ್ಚರ್ಯಕರವಾಗಿ, ಅವನ ಮರಣದ ಮೂರು ದಿನಗಳ ನಂತರ, ಲಾಜರಸ್ ಹೊರನಡೆದನು. ಇದನ್ನು ನೋಡಿದ ಜನರು ಸಂತೋಷಪಟ್ಟು ದೇವರನ್ನು ಕೊಂಡಾಡಿದರು.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ನಂತರ, ಯೇಸು ತನ್ನ ತಂದೆಯಾದ ದೇವರ ಬಳಿಗೆ ಹಿಂತಿರುಗುವುದಾಗಿ ಹೇಳಿದನು ಮತ್ತು ಅವನು ಪವಿತ್ರಾತ್ಮವನ್ನು ಕಳುಹಿಸುವುದಾಗಿ ಭರವಸೆ ನೀಡಿದನು.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ಮತ್ತು ಯೇಸು ತನ್ನ ಶಿಷ್ಯರಿಗೆ ಪ್ರಪಂಚದ ಅಂತ್ಯದವರೆಗೂ ತನಗೆ ಸಾಕ್ಷಿಗಳಾಗಿರಲು, ಸುವಾರ್ತೆಯನ್ನು ಬೋಧಿಸಲು ಮತ್ತು ವಾಕ್ಯವನ್ನು ಕಲಿಸಲು ಆದೇಶಿಸಿದನು.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ಈ ಭೂಮಿಯಲ್ಲಿ ಎಲ್ಲಾ ಕಾರ್ಯಗಳನ್ನು ಪೂರ್ಣಗೊಳಿಸಿದ ನಂತರ, ಯೇಸು ತನ್ನ ಶಿಷ್ಯರ ಮುಂದೆ ಸ್ವರ್ಗಕ್ಕೆ ಹೋದನು. ಮತ್ತು ಅವರು ಒಂದು ದಿನ ಈ ಭೂಮಿಗೆ ಹಿಂತಿರುಗಿ ಬರುವುದಾಗಿ ಭರವಸೆ ನೀಡಿದರು.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ಜೀಸಸ್ ಅವರು ಸ್ವರ್ಗಕ್ಕೆ ಏರುವ ಮೊದಲು ಭೂಮಿಯ ತುದಿಗಳಿಗೆ ಸುವಾರ್ತೆಯನ್ನು ಸಾರಲು ತನ್ನ ಶಿಷ್ಯರಿಗೆ ಆದೇಶಿಸಿದರು.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ಚರ್ಚ್ ಯೇಸುವಿನ ಶಿಷ್ಯರ ಗುಂಪು.</a:t>
            </a:r>
            <a:r xmlns:a="http://schemas.openxmlformats.org/drawingml/2006/main">
              <a:rPr lang="kn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ಯೇಸುವಿನ ಶಿಷ್ಯರಾದ ನಾವು ಎಲ್ಲೆಡೆ ಸುವಾರ್ತೆಯನ್ನು ಸಾರಬೇಕು. ಮತ್ತು ನಾವು ಯೇಸುವಿಗೆ ಸಾಕ್ಷಿಗಳಾಗಿರಬೇಕು.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/>
              <a:t>ಯೇಸು ಯಾರು?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ಜೀಸಸ್ ಇನ್ನೂ ಜೀವಂತವಾಗಿದ್ದಾನೆ, ದೇವರ ಬಲಭಾಗದಲ್ಲಿ ಕುಳಿತಿದ್ದಾನೆ ಮತ್ತು ವಾಗ್ದಾನ ಮಾಡಿದಂತೆ ಅವನು ಭೂಮಿಗೆ ಹಿಂತಿರುಗುತ್ತಾನೆ.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ಪುನರುತ್ಥಾನಗೊಂಡ ಯೇಸು ತನ್ನ ಶಿಷ್ಯರಿಗೆ ಏನನ್ನು ತೋರಿಸಿದನು?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ಕೈ ಮತ್ತು ಕಾಲುಗಳ ಮೇಲೆ ಉಗುರು ಗುರುತುಗಳು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ತಲೆಯ ಮೇಲೆ ಮುಳ್ಳಿನ ಗುರುತುಗಳು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ಹಿಂಭಾಗದಲ್ಲಿ ಚಾವಟಿಗಳ ಗುರುತುಗಳು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ಮುಖದ ಮೇಲೆ ಮೂಗೇಟುಗಳು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ಕೈ ಮತ್ತು ಕಾಲುಗಳ ಮೇಲೆ ಉಗುರು ಗುರುತುಗಳು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ಅವನು ಇದನ್ನು ಹೇಳಿದ ನಂತರ, ಅವನು ಅವರ ಕಣ್ಣುಗಳ ಮುಂದೆ ಎತ್ತಲ್ಪಟ್ಟನು, ಮತ್ತು ಒಂದು ಮೋಡವು ಅವರನ್ನು ಅವರ ದೃಷ್ಟಿಗೆ ಮರೆಮಾಡಿತು.</a:t>
            </a:r>
            <a:r xmlns:a="http://schemas.openxmlformats.org/drawingml/2006/main">
              <a:rPr lang="kn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ಕಾಯಿದೆಗಳು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89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ಪವಿತ್ರಾತ್ಮ ಬಂದಿದ್ದಾನೆ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ಅವರೆಲ್ಲರೂ ಪವಿತ್ರಾತ್ಮದಿಂದ ತುಂಬಲ್ಪಟ್ಟರು ಮತ್ತು ಆತ್ಮವು ಅವರನ್ನು ಸಕ್ರಿಯಗೊಳಿಸಿದಂತೆ ಇತರ ಭಾಷೆಗಳಲ್ಲಿ ಮಾತನಾಡಲು ಪ್ರಾರಂಭಿಸಿದರು.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ಕಾಯಿದೆಗಳು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ಹೇಳಿದಂತೆ ಶಿಷ್ಯರು ಜೆರುಸಲೇಮಿನಲ್ಲಿದ್ದರು. ಪಂಚಾಶತ್ತಮದ ದಿನ ಬಂದಾಗ ಅವರೆಲ್ಲರೂ ಒಂದೆಡೆ ಸೇರಿದ್ದರು.</a:t>
            </a:r>
            <a:r xmlns:a="http://schemas.openxmlformats.org/drawingml/2006/main">
              <a:rPr lang="k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/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ಲಾಜರನನ್ನು ಬದುಕಿಸಿದನು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 ಮಾತಿನ ಮೂಲಕ.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ಒಂದು ದಿನ ಸಾಯುತ್ತೇವೆ, ಆದರೆ ನಾವು ಪುನರುತ್ಥಾನಗೊಳ್ಳುತ್ತೇವೆ ಏಕೆಂದರೆ ನಾವು ಯೇಸುವನ್ನು ನಂಬುತ್ತೇವೆ.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ನೀವು ಪುನರುತ್ಥಾನದ ಭರವಸೆಯೊಂದಿಗೆ ವಾಸಿಸುವ ಕ್ರಿಶ್ಚಿಯನ್ ಆಗಿರಬೇಕು.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ಇದ್ದಕ್ಕಿದ್ದಂತೆ ಘೋರವಾದ ಗಾಳಿ ಬೀಸಿದಂತೆ ಒಂದು ಸದ್ದು ಬಂದು ಅವರು ಕುಳಿತಿದ್ದ ಮನೆಯನ್ನೆಲ್ಲಾ ತುಂಬಿತು.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ತದನಂತರ ಪ್ರತಿಯೊಬ್ಬ ವ್ಯಕ್ತಿಯ ತಲೆಯ ಮೇಲೆ ಬೆಂಕಿಯ ನಾಲಿಗೆ ಇತ್ತು, ಮತ್ತು ನಂತರ ಅವರೆಲ್ಲರೂ ಪವಿತ್ರಾತ್ಮದಿಂದ ತುಂಬಿದರು ಮತ್ತು ಇತರ ಭಾಷೆಗಳಲ್ಲಿ ಮಾತನಾಡಲು ಪ್ರಾರಂಭಿಸಿದರು.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ಎಲ್ಲರೂ ಆಶ್ಚರ್ಯಗೊಂಡಾಗ, ಪೇತ್ರನು ಅವರಿಗೆ ಯೇಸು ಮತ್ತು ಸುವಾರ್ತೆಯ ಬಗ್ಗೆ ಬೋಧಿಸಲು ಪ್ರಾರಂಭಿಸಿದನು.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ಜನರು ಸುವಾರ್ತೆಯನ್ನು ಆಲಿಸಿದರು, ಪಶ್ಚಾತ್ತಾಪಪಟ್ಟರು ಮತ್ತು ಬ್ಯಾಪ್ಟೈಜ್ ಮಾಡಿದರು. ಆ ದಿನ 3,000 ಕ್ಕೂ ಹೆಚ್ಚು ಜನರು ದೀಕ್ಷಾಸ್ನಾನ ಪಡೆದರು.</a:t>
            </a:r>
            <a:r xmlns:a="http://schemas.openxmlformats.org/drawingml/2006/main">
              <a:rPr lang="k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ತನ್ನ ಶಿಷ್ಯರಿಗೆ ಪವಿತ್ರಾತ್ಮವನ್ನು ಕಳುಹಿಸಿದನು.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ಪವಿತ್ರಾತ್ಮನು ಪೇತ್ರನಿಗೆ ಸುವಾರ್ತೆಯನ್ನು ಸಾರಲು ಬುದ್ಧಿವಂತಿಕೆ ಮತ್ತು ಶಕ್ತಿಯನ್ನು ಕೊಟ್ಟನು.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ಯೇಸುವನ್ನು ನಂಬುವ ಎಲ್ಲರ ಹೃದಯದಲ್ಲಿ ಪವಿತ್ರಾತ್ಮನು ಇದ್ದಾನೆ.</a:t>
            </a:r>
            <a:r xmlns:a="http://schemas.openxmlformats.org/drawingml/2006/main">
              <a:rPr lang="k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ಪವಿತ್ರಾತ್ಮನು ಪೇತ್ರನಿಗೆ ಬುದ್ಧಿವಂತಿಕೆ ಮತ್ತು ಶಕ್ತಿಯನ್ನು ನೀಡಿದಂತೆಯೇ ಸುವಾರ್ತೆಯನ್ನು ಸಾರಲು ನಮಗೆ ಬುದ್ಧಿವಂತಿಕೆ ಮತ್ತು ಧೈರ್ಯವನ್ನು ನೀಡುವವನು ಎಂಬುದನ್ನು ಮರೆಯಬೇಡಿ.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/>
              <a:t>ಯೇಸು ಯಾರು?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ನಮಗೆ ಸಹಾಯ ಮಾಡಲು ತನ್ನನ್ನು ನಂಬುವ ಎಲ್ಲರಿಗೂ ಯೇಸು ಪವಿತ್ರಾತ್ಮವನ್ನು ಕಳುಹಿಸುತ್ತಾನೆ.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ಪವಿತ್ರಾತ್ಮನು ಬಂದಾಗ ಅವರು ಏನು ಕೇಳಿದರು?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ತುತ್ತೂರಿ ಧ್ವನಿ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ಗುಡುಗು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ಹಿಂಸಾತ್ಮಕ ಗಾಳಿ ಬೀಸುವುದು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ಪ್ರಾರ್ಥನೆಯ ಧ್ವನಿ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ಹಿಂಸಾತ್ಮಕ ಗಾಳಿ ಬೀಸುವುದು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ಅವರೆಲ್ಲರೂ ಪವಿತ್ರಾತ್ಮದಿಂದ ತುಂಬಲ್ಪಟ್ಟರು ಮತ್ತು ಆತ್ಮವು ಅವರನ್ನು ಸಕ್ರಿಯಗೊಳಿಸಿದಂತೆ ಇತರ ಭಾಷೆಗಳಲ್ಲಿ ಮಾತನಾಡಲು ಪ್ರಾರಂಭಿಸಿದರು.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ಕಾಯಿದೆಗಳು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90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ಫಿಲಿಪ್ ಇಥಿಯೋಪಿಯನ್ಗೆ ಸುವಾರ್ತೆಯನ್ನು ಹೇಳಿದನು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ನಂತರ ಫಿಲಿಪ್ ಸ್ಕ್ರಿಪ್ಚರ್ನ ಆ ಭಾಗದಿಂದ ಪ್ರಾರಂಭಿಸಿ ಯೇಸುವಿನ ಬಗ್ಗೆ ಒಳ್ಳೆಯ ಸುದ್ದಿಯನ್ನು ಅವನಿಗೆ ಹೇಳಿದನು.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ಕಾಯಿದೆಗಳು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/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4000"/>
              <a:t>ಯಾಕಂದರೆ ಈ ನನ್ನ ಮಗನು ಸತ್ತನು ಮತ್ತು ಮತ್ತೆ ಜೀವಂತವಾಗಿದ್ದಾನೆ; ಅವನು ಕಳೆದುಹೋದನು ಮತ್ತು ಸಿಕ್ಕಿದನು. ಆದ್ದರಿಂದ ಅವರು ಆಚರಿಸಲು ಪ್ರಾರಂಭಿಸಿದರು.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ಲ್ಯೂಕ್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/>
              <a:t>ಯೇಸು ಯಾರು?</a:t>
            </a:r>
            <a:r xmlns:a="http://schemas.openxmlformats.org/drawingml/2006/main">
              <a:rPr altLang="en-US" lang="k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ಸತ್ತವರನ್ನು ಮರಳಿ ತರುವ ಜೀವನದ ಯಜಮಾನ ಯೇಸು.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ಒಂದು ದಿನ ಕರ್ತನ ದೂತನು ಯೇಸುವಿನಲ್ಲಿ ನಂಬಿಕೆಯಿಟ್ಟ ಫಿಲಿಪ್ಪನಿಗೆ "ದಕ್ಷಿಣಕ್ಕೆ ದಾರಿ-ಮರುಭೂಮಿಯ ರಸ್ತೆಗೆ ಹೋಗು" ಎಂದು ಹೇಳಿದನು.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ದೇವದೂತನು ಹೇಳಿದಂತೆ ಅವನು ದಕ್ಷಿಣದ ಮರುಭೂಮಿಗೆ ಹೊರಟನು. ದೇವದೂತನು ತನ್ನನ್ನು ಏಕೆ ಕಳುಹಿಸಿದನು ಎಂದು ಅವನು ಯೋಚಿಸಿದನು </a:t>
            </a: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ಆ ಸಮಯದಲ್ಲಿ, ಇಥಿಯೋಪಿಯಾದ ದೇಶಕ್ಕೆ ಹಣದ ಉಸ್ತುವಾರಿ ವಹಿಸಿದ್ದ ನಪುಂಸಕನು ವ್ಯಾಗನ್‌ನಲ್ಲಿ ಪ್ರವಾದಿ ಯೆಶಾಯನ ಬರಹಗಳನ್ನು ಓದುತ್ತಿದ್ದನು. ಫಿಲಿಪ್ ಹತ್ತಿರ ಬಂದು ಕೇಳಿದರು. "ನೀವು ಓದುತ್ತಿರುವುದು ನಿಮಗೆ ಅರ್ಥವಾಗಿದೆಯೇ?"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"ಯಾರಾದರೂ ಅದನ್ನು ನನಗೆ ವಿವರಿಸದ ಹೊರತು ನಾನು ಅದನ್ನು ಹೇಗೆ ಅರ್ಥಮಾಡಿಕೊಳ್ಳಬಹುದು?" ಫಿಲಿಪ್ ಸ್ಕ್ರಿಪ್ಚರ್ನ ಅದೇ ಅಂಗೀಕಾರದಿಂದ ಪ್ರಾರಂಭಿಸಿ ಯೇಸುವಿನ ಬಗ್ಗೆ ಒಳ್ಳೆಯ ಸುದ್ದಿಯನ್ನು ಅವನಿಗೆ ಹೇಳಿದನು.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ಇಥಿಯೋಪಿಯನ್ ಯೇಸುವನ್ನು ಸ್ವೀಕರಿಸಿದ ನಂತರ, ಅವನು ತನ್ನ ದೇಶಕ್ಕೆ ಸಂತೋಷದಿಂದ ಹಿಂದಿರುಗಿದನು. ಫಿಲಿಪ್ ತನ್ನನ್ನು ಅಲ್ಲಿಗೆ ಮುನ್ನಡೆಸಿದ್ದಕ್ಕಾಗಿ ಪವಿತ್ರಾತ್ಮನಿಗೆ ಧನ್ಯವಾದ ಹೇಳಿದನು.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ಫಿಲಿಪ್ ಸಂಪೂರ್ಣವಾಗಿ ಅರ್ಥಮಾಡಿಕೊಳ್ಳಲು ಸಾಧ್ಯವಾಗಲಿಲ್ಲ ಆದರೆ ಪವಿತ್ರಾತ್ಮದ ಆದೇಶವನ್ನು ಪಾಲಿಸಿದನು. ಆದ್ದರಿಂದ ಅವನು ಇಥಿಯೋಪಿಯನ್‌ಗೆ ಸುವಾರ್ತೆಯನ್ನು ಬೋಧಿಸಬಹುದು.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ಕೆಲವೊಮ್ಮೆ ನಮಗೆ ಅರ್ಥವಾಗದ ಪರಿಸ್ಥಿತಿಯಲ್ಲಿ ಇರುತ್ತೇವೆ.</a:t>
            </a:r>
            <a:r xmlns:a="http://schemas.openxmlformats.org/drawingml/2006/main">
              <a:rPr lang="k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 ನೀವು ದೇವರನ್ನು ನಂಬಿದರೆ ಮತ್ತು ಆ ಕ್ಷಣದಲ್ಲಿಯೂ ಪವಿತ್ರಾತ್ಮದಲ್ಲಿ ಆತನಿಗೆ ವಿಧೇಯರಾದರೆ, ನೀವು ಸಹ ನಂಬಿಕೆಯ ವ್ಯಕ್ತಿಯಾಗಬಹುದು.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ಯಾರು ಸುವಾರ್ತೆಯನ್ನು ಬೋಧಿಸುತ್ತಾರೆ.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/>
              <a:t>ಯೇಸು ಯಾರು?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ಯಾರೊಂದಿಗೆ ಭೇಟಿಯಾಗಬೇಕೆಂದು ಸಂಬಂಧವನ್ನು ಮುನ್ನಡೆಸುವವನು ಯೇಸು.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ಫಿಲಿಪ್‌ನ ಉಸ್ತುವಾರಿಯಲ್ಲಿ ಭೇಟಿಯಾದ ಇಥಿಯೋಪಿಯನ್ ನಪುಂಸಕ ಯಾವುದು?</a:t>
            </a:r>
            <a:r xmlns:a="http://schemas.openxmlformats.org/drawingml/2006/main">
              <a:rPr lang="k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ಸೈನ್ಯದ ಉಸ್ತುವಾರಿ ವಹಿಸಿದ್ದರು.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ಅವನು ತನ್ನ ದೇಶದ ಅಡುಗೆಯವನು.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ಅವನು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ಆಗಿತ್ತು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ಒಳಗೆ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ಶುಲ್ಕ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ದೇಶದ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ಹಣ.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ದೇಶದ ಆರಾಧನೆಯನ್ನು ನಿಯಂತ್ರಿಸಿದರು.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ಅವರು ತಮ್ಮ ದೇಶದ ಹಣದ ಉಸ್ತುವಾರಿ ವಹಿಸಿದ್ದರು.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ನಂತರ ಫಿಲಿಪ್ ಸ್ಕ್ರಿಪ್ಚರ್ನ ಆ ಭಾಗದಿಂದ ಪ್ರಾರಂಭಿಸಿ ಯೇಸುವಿನ ಬಗ್ಗೆ ಒಳ್ಳೆಯ ಸುದ್ದಿಯನ್ನು ಅವನಿಗೆ ಹೇಳಿದನು.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ಕಾಯಿದೆಗಳು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91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ಸೌಲನು ಯೇಸುವನ್ನು ಭೇಟಿಯಾಗುತ್ತಾನೆ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ಬಂದಾಗ ಲಾಜರನು ಸತ್ತು ಎಷ್ಟು ದಿನಗಳು ಕಳೆದಿವೆ?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ಒಂದು ದಿನ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ಎರಡು ದಿನಗಳು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ಮೂರು ದಿನಗಳು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ನಾಲ್ಕು ದಿನಗಳು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ಮೂರು ದಿನಗಳು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ಅವನು ನೆಲಕ್ಕೆ ಬಿದ್ದು, “ಸೌಲನೇ, ಸೌಲನೇ, ನೀನು ನನ್ನನ್ನು ಏಕೆ ಹಿಂಸಿಸುತ್ತೀ?” ಎಂದು ತನಗೆ ಹೇಳುವ ಧ್ವನಿಯನ್ನು ಕೇಳಿದನು.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ಕಾಯಿದೆಗಳು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ಯೇಸುವನ್ನು ನಂಬುವವರನ್ನು ದ್ವೇಷಿಸುತ್ತಿದ್ದ ಸೌಲನೆಂಬ ಒಬ್ಬ ಮನುಷ್ಯನಿದ್ದನು ಮತ್ತು ಅವನು ಚರ್ಚ್ ಅನ್ನು ದ್ವೇಷಿಸುತ್ತಿದ್ದನು.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ಸೌಲನು ಯೇಸುವನ್ನು ತುಂಬಾ ದ್ವೇಷಿಸುತ್ತಿದ್ದನು, ಅವನು ಕ್ರೈಸ್ತರನ್ನು ಬಂಧಿಸಲು ಡಮಾಸ್ಕಸ್ಗೆ ಹೋದನು.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ಅವನು ತನ್ನ ಪ್ರಯಾಣದಲ್ಲಿ ಡಮಾಸ್ಕಸ್ ಅನ್ನು ಸಮೀಪಿಸಿದಾಗ, ಇದ್ದಕ್ಕಿದ್ದಂತೆ ಸ್ವರ್ಗದಿಂದ ಒಂದು ಬೆಳಕು ಅವನ ಸುತ್ತಲೂ ಹೊಳೆಯಿತು. “ಸೌಲನೇ, ಸೌಲನೇ, ನೀನು ನನ್ನನ್ನು ಏಕೆ ಹಿಂಸಿಸುತ್ತೀ?” ಎಂಬ ಧ್ವನಿಯನ್ನು ಅವನು ಕೇಳಿದನು.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“ಕರ್ತನೇ, ನೀನು ಯಾರು?” ಎಂದು ಸೌಲನು ಕೇಳಿದನು. "ನೀವು ಹಿಂಸಿಸುವ ಯೇಸು ನಾನು." ಯೇಸು ಜೀವಂತವಾಗಿದ್ದಾನೆಂದು ಸೌಲನಿಗೆ ಆಶ್ಚರ್ಯವಾಯಿತು. ಯೇಸು ಸತ್ತನೆಂದು ಅವನು ಭಾವಿಸಿದನು.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ಯೇಸುವನ್ನು ಭೇಟಿಯಾದ ಸೌಲನು ಹೊಸ ಮನುಷ್ಯನಾದನು. ಆದ್ದರಿಂದ ಅವನು ಪೌಲನಾದ ಅಪೊಸ್ತಲನಾದನು, ಅವನು ಅನ್ಯಜನರಿಗೆ ಸುವಾರ್ತೆಯನ್ನು ಸಾರಲು ಶ್ರಮಿಸಿದನು ಮತ್ತು ಅನೇಕ ಬೈಬಲ್ ಪುಸ್ತಕಗಳನ್ನು ಬರೆದನು.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ಸೌಲನು ಚರ್ಚ್‌ಗೆ ಕಿರುಕುಳ ನೀಡಿದ ವ್ಯಕ್ತಿ, ಆದರೆ ದೇವರು ಅವನನ್ನು ಅಪೊಸ್ತಲ ಎಂದು ಕರೆದನು.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ಯೇಸುವನ್ನು ಭೇಟಿಯಾದ ಸೌಲನು ಮೊದಲಿಗಿಂತ ಸಂಪೂರ್ಣವಾಗಿ ವಿಭಿನ್ನವಾದ ಜೀವನವನ್ನು ನಡೆಸಿದನು.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ನೀವು ಯಾವ ಬದಲಾವಣೆಗಳನ್ನು ಮಾಡಿದ್ದೀರಿ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ನೀವು ಯೇಸುವನ್ನು ಭೇಟಿಯಾದಾಗಿನಿಂದ?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ಯೇಸುವನ್ನು ಭೇಟಿಯಾದವರು ಹಿಂದೆಂದಿಗಿಂತಲೂ ವಿಭಿನ್ನವಾದ ಜೀವನವನ್ನು ನಡೆಸಬೇಕು.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/>
              <a:t>ಯೇಸು ಯಾರು?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ಸೌಲನಂತಹ ದುಷ್ಟರನ್ನು ಕ್ಷಮಿಸಿ ಅವರನ್ನು ಒಳಗೆ ಕರೆದು ಕೆಲಸಗಾರರನ್ನಾಗಿ ಮಾಡುವವನು ಯೇಸು.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ಸೌಲನು ದಮಾಸ್ಕಸ್‌ಗೆ ಏಕೆ ಹೋದನು?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ಕ್ರೈಸ್ತರನ್ನು ಬಂಧಿಸಲು.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ಪ್ರವಾಸವನ್ನು ಹೊಂದಲು.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ಪೂಜೆಯನ್ನು ಹೊಂದಲು.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ಸುವಾರ್ತೆಯನ್ನು ಸಾರಲು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ಕ್ರೈಸ್ತರನ್ನು ಬಂಧಿಸಲು.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ಅವನು ನೆಲಕ್ಕೆ ಬಿದ್ದು, “ಸೌಲನೇ, ಸೌಲನೇ, ನೀನು ನನ್ನನ್ನು ಏಕೆ ಹಿಂಸಿಸುತ್ತೀ?” ಎಂದು ತನಗೆ ಹೇಳುವ ಧ್ವನಿಯನ್ನು ಕೇಳಿದನು.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ಕಾಯಿದೆಗಳು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/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ಯೇಸು ಅವಳಿಗೆ, "ನಾನೇ ಪುನರುತ್ಥಾನ ಮತ್ತು ಜೀವನ; ನನ್ನನ್ನು ನಂಬುವವನು ಸತ್ತರೂ ಬದುಕುವನು;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ಮತ್ತು ನನ್ನಲ್ಲಿ ವಾಸಿಸುವ ಮತ್ತು ನಂಬುವವನು ಎಂದಿಗೂ ಸಾಯುವುದಿಲ್ಲ. ನೀವು ಇದನ್ನು ನಂಬುತ್ತೀರಾ?"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92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ಪೌಲನ ಒಳ್ಳೆಯ ಸ್ನೇಹಿತ ಬರ್ನಬಸ್.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ಆದರೆ ಬಾರ್ನಬನು ಅವನನ್ನು ತೆಗೆದುಕೊಂಡು ಅಪೊಸ್ತಲರ ಬಳಿಗೆ ತಂದನು. ಸೌಲನು ತನ್ನ ಪ್ರಯಾಣದಲ್ಲಿ ಕರ್ತನನ್ನು ಹೇಗೆ ನೋಡಿದನು ಮತ್ತು ಕರ್ತನು ಅವನೊಂದಿಗೆ ಮಾತನಾಡಿದನು ಮತ್ತು ಡಮಾಸ್ಕಸ್ನಲ್ಲಿ ಅವನು ಯೇಸುವಿನ ಹೆಸರಿನಲ್ಲಿ ನಿರ್ಭಯವಾಗಿ ಹೇಗೆ ಬೋಧಿಸಿದನೆಂದು ಅವನು ಅವರಿಗೆ ಹೇಳಿದನು.</a:t>
            </a:r>
            <a:r xmlns:a="http://schemas.openxmlformats.org/drawingml/2006/main">
              <a:rPr lang="kn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ಕಾಯಿದೆಗಳು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ಪೌಲನು ಯೇಸುವನ್ನು ಭೇಟಿಯಾದ ನಂತರ, ಅವನು ಯೇಸುವಿನ ಶಿಷ್ಯರನ್ನು ಭೇಟಿಯಾಗಲು ಬಯಸಿದನು.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 ಯೇಸುವಿನ ಶಿಷ್ಯರು ಪೌಲನಿಗೆ ಭಯಪಟ್ಟರು. ಏಕೆಂದರೆ ಪೌಲನು ಯೇಸುವನ್ನು ಭೇಟಿಯಾದ ನಂತರ ಅವನು ಯೇಸುವಿನಲ್ಲಿ ನಂಬಿಕೆಯಿಟ್ಟನು ಎಂಬುದು ಅವರಿಗೆ ತಿಳಿದಿರಲಿಲ್ಲ.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ಬಾರ್ನಬನು ಪೌಲನಿಗೆ ಸಹಾಯ ಮಾಡಿದನು. "ಅವರು ನಿಜವಾಗಿಯೂ ಯೇಸುವನ್ನು ಭೇಟಿಯಾದರು ಮತ್ತು ಸಂಪೂರ್ಣವಾಗಿ ಬದಲಾಗಿದ್ದಾರೆ!"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"ಪೌಲ್ ಡಮಾಸ್ಕಸ್ನಲ್ಲಿ ಬೋಧಿಸುವುದನ್ನು ನಾನು ನೋಡಿದ್ದೇನೆ, ಅಲ್ಲಿ ಅವನು ಕ್ರಿಶ್ಚಿಯನ್ನರನ್ನು ಬಂಧಿಸಲು ಹೋದನು!" ಶಿಷ್ಯರು ಪೌಲನೊಂದಿಗೆ ಸುಲಭವಾಗಿ ಸ್ನೇಹಿತರಾದರು.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ಅದರ ನಂತರ, ಬಾರ್ನಬಸ್ ಮತ್ತು ಪಾಲ್ ಉತ್ತಮ ಸ್ನೇಹಿತರಾದರು ಮತ್ತು ಒಟ್ಟಿಗೆ ಸುವಾರ್ತೆಯನ್ನು ಸಾರಲು ಪ್ರಪಂಚದಾದ್ಯಂತ ಪ್ರಯಾಣಿಸಿದರು.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ಚರ್ಚ್‌ಗೆ ಕಿರುಕುಳ ನೀಡಿದ ಪಾಲ್, ಯೇಸುವನ್ನು ಭೇಟಿಯಾಗಿ ಹೊಸ ಮನುಷ್ಯನಾದರು, ಆದರೆ ಜನರು ಅವನನ್ನು ನಂಬಲಿಲ್ಲ.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 ದೇವರು ಬಾರ್ನಬನನ್ನು ಸಿದ್ಧಪಡಿಸಿದನು ಮತ್ತು ಅವನನ್ನು ಮಾಡಿದನು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ಪಾಲ್‌ಗೆ ಉತ್ತಮ ಸಹ ಕೆಲಸಗಾರ.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ಪಾಲ್ ಮತ್ತು ಬಾರ್ನಬಸ್ ಅವರಂತೆ, ನಾವು ನಂಬಿಕೆಯ ಉತ್ತಮ ಸ್ನೇಹಿತರಾಗಿರಬೇಕು ಮತ್ತು ಪರಸ್ಪರ ಸಹಾಯ ಮಾಡಬೇಕು.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/>
              <a:t>ಯೇಸು ಯಾರು?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ಕಷ್ಟದಲ್ಲಿರುವಾಗ ನಮಗೆ ಸಹಾಯ ಮಾಡುವ ಸ್ನೇಹಿತನನ್ನು ಯೇಸು ನಮಗೆ ಕಳುಹಿಸುತ್ತಾನೆ.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ಕಷ್ಟದಲ್ಲಿದ್ದಾಗ ಪೌಲನಿಗೆ ಸಹಾಯ ಮಾಡಿ ಸ್ನೇಹಿತರಾದವರು ಯಾರು?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ಪೀಟರ್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ಬರ್ನಬಸ್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ಫಿಲಿಪ್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ಬರ್ನಬಸ್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74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ಯೇಸುವಿನ ರೂಪಾಂತರ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ಆದರೆ ಬಾರ್ನಬನು ಅವನನ್ನು ತೆಗೆದುಕೊಂಡು ಅಪೊಸ್ತಲರ ಬಳಿಗೆ ತಂದನು. ಸೌಲನು ತನ್ನ ಪ್ರಯಾಣದಲ್ಲಿ ಕರ್ತನನ್ನು ಹೇಗೆ ನೋಡಿದನು ಮತ್ತು ಕರ್ತನು ಅವನೊಂದಿಗೆ ಮಾತನಾಡಿದನು ಮತ್ತು ಡಮಾಸ್ಕಸ್ನಲ್ಲಿ ಅವನು ಯೇಸುವಿನ ಹೆಸರಿನಲ್ಲಿ ನಿರ್ಭಯವಾಗಿ ಹೇಗೆ ಬೋಧಿಸಿದನೆಂದು ಅವನು ಅವರಿಗೆ ಹೇಳಿದನು.</a:t>
            </a:r>
            <a:r xmlns:a="http://schemas.openxmlformats.org/drawingml/2006/main">
              <a:rPr lang="kn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ಕಾಯಿದೆಗಳು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93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ಮತ್ತೆ ಜೀವಕ್ಕೆ ಬಂದ ಡೋರ್ಕಾಸ್.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ಪೇತ್ರನು ಅವರೆಲ್ಲರನ್ನೂ ಕೋಣೆಯಿಂದ ಹೊರಗೆ ಕಳುಹಿಸಿದನು; ನಂತರ ಅವರು ಮೊಣಕಾಲುಗಳ ಮೇಲೆ ಇಳಿದು ಪ್ರಾರ್ಥಿಸಿದರು. ಸತ್ತ ಮಹಿಳೆಯ ಕಡೆಗೆ ತಿರುಗಿ, "ತಬಿತಾ, ಎದ್ದೇಳು." ಅವಳು ತನ್ನ ಕಣ್ಣುಗಳನ್ನು ತೆರೆದಳು, ಮತ್ತು ಪೀಟರ್ ಅನ್ನು ನೋಡಿ ಅವಳು ಎದ್ದು ಕುಳಿತಳು.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ಕಾಯಿದೆಗಳು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ದೊರ್ಕಾಸ್ ಎಂಬ ಶಿಷ್ಯನು ಇದ್ದನು, ಅವನು ಯಾವಾಗಲೂ ಒಳ್ಳೆಯದನ್ನು ಮಾಡುತ್ತಾನೆ ಮತ್ತು ಬಡವರಿಗೆ ಸಹಾಯ ಮಾಡುತ್ತಿದ್ದನು.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 ಸಮಯದಲ್ಲಿ ಅವಳು ಅಸ್ವಸ್ಥಳಾಗಿ ಸತ್ತಳು. ಆಕೆಯ ನೆರೆಹೊರೆಯವರು ತುಂಬಾ ದುಃಖಿತರಾಗಿದ್ದರು ಮತ್ತು ಪೀಟರ್ ಅನ್ನು ಮರಳಿ ಕರೆತಂದರು.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ಪೀಟರ್ ಬಂದಾಗ, ಅವಳಿಂದ ಸಹಾಯ ಪಡೆದ ಎಲ್ಲರೂ ಅಳುತ್ತಿದ್ದರು, ಅವರು ಉಡುಗೊರೆಯಾಗಿ ಪಡೆದ ಬಟ್ಟೆಗಳನ್ನು ತೋರಿಸಿದರು.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ಪೇತ್ರನು ಅವರೆಲ್ಲರನ್ನೂ ಕೋಣೆಯಿಂದ ಹೊರಗೆ ಕಳುಹಿಸಿದನು; ನಂತರ ಅವರು ಮೊಣಕಾಲಿನ ಮೇಲೆ ಇಳಿದು ಪ್ರಾರ್ಥಿಸಿದರು.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"ಡೋರ್ಕಾಸ್, ಎದ್ದೇಳು!", ಪೀಟರ್ ಹೇಳಿದರು. ಅವಳು ಕಣ್ಣು ತೆರೆದು ಪೇತ್ರನನ್ನು ನೋಡುತ್ತಾ ಕುಳಿತಳು. ಇದನ್ನು ನೋಡಿ ಎಲ್ಲರೂ ಸಂತೋಷಪಟ್ಟರು ಮತ್ತು ಆ ಹಳ್ಳಿಯ ಅನೇಕ ಜನರು ಯೇಸುವನ್ನು ನಂಬಿದರು.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ಪೇತ್ರನು ಯೇಸುವಿನ ಶಿಷ್ಯನಾಗಿದ್ದನು ಮತ್ತು ಯೇಸು ಮಾಡಿದ್ದನ್ನು ಅವನು ಮಾಡಲು ಶಕ್ತನಾಗಿದ್ದನು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ಅವನು ಈ ಭೂಮಿಯ ಮೇಲೆ ಇದ್ದಾಗ.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ತನ್ನ ಶಿಷ್ಯರಿಗೆ ತಾನು ಮಾಡಿದಂತೆಯೇ ಮಾಡುವುದಾಗಿ ಹೇಳಿದನು.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ಯೇಸುವಿನ ಶಿಷ್ಯರು.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ಜೀಸಸ್ ಈ ಭೂಮಿಯಲ್ಲಿ ಏನು ಮಾಡಿದರು ಎಂಬುದನ್ನು ನಾವು ಕಲಿಯಬೇಕು ಮತ್ತು ನೆನಪಿಟ್ಟುಕೊಳ್ಳಬೇಕು ಮತ್ತು ಯೇಸುವಿನಂತೆಯೇ ಮಾಡಬೇಕು.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/>
              <a:t>ಯೇಸು ಯಾರು?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ತನ್ನ ಶಿಷ್ಯರಿಗೆ ಸುವಾರ್ತೆಯನ್ನು ಸಾರಲು ಶಕ್ತಿಯನ್ನು ನೀಡುತ್ತಾನೆ.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ಅಲ್ಲಿ ಅವರು ಅವರ ಮುಂದೆ ರೂಪಾಂತರಗೊಂಡರು. ಅವನ ಮುಖವು ಸೂರ್ಯನಂತೆ ಹೊಳೆಯಿತು, ಮತ್ತು ಅವನ ಬಟ್ಟೆಗಳು ಬೆಳಕಿನಂತೆ ಬಿಳಿಯಾದವು.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ಪೇತ್ರನು ದೋರ್ಕಾಸ್ಗೆ ಬಂದಾಗ, ಜನರು ದುಃಖಿತರಾಗಿದ್ದರು ಮತ್ತು ಅವರು ಅವನಿಗೆ ಏನು ತೋರಿಸಿದರು?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ಡೋರ್ಕಾಸ್ ಮಾಡಿದ ಬಟ್ಟೆಗಳು.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ಡೋರ್ಕಾಸ್ ಮಾಡಿದ ಊಟ.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ಡೋರ್ಕಾಸ್ ಮಗ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ಡೋರ್ಕಾಸ್ ಪತ್ರ.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ಡೋರ್ಕಾಸ್ ಮಾಡಿದ ಬಟ್ಟೆಗಳು.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ಪೇತ್ರನು ಅವರೆಲ್ಲರನ್ನೂ ಕೋಣೆಯಿಂದ ಹೊರಗೆ ಕಳುಹಿಸಿದನು; ನಂತರ ಅವರು ಮೊಣಕಾಲುಗಳ ಮೇಲೆ ಇಳಿದು ಪ್ರಾರ್ಥಿಸಿದರು. ಸತ್ತ ಮಹಿಳೆಯ ಕಡೆಗೆ ತಿರುಗಿ, "ತಬಿತಾ, ಎದ್ದೇಳು." ಅವಳು ತನ್ನ ಕಣ್ಣುಗಳನ್ನು ತೆರೆದಳು, ಮತ್ತು ಪೀಟರ್ ಅನ್ನು ನೋಡಿ ಅವಳು ಎದ್ದು ಕುಳಿತಳು.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ಕಾಯಿದೆಗಳು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94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ಕಾರ್ನೆಲಿಯಸ್, ಒಬ್ಬ ಅನ್ಯಜನಾಂಗವನ್ನು ಉಳಿಸಲಾಗಿದೆ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ಪೇತ್ರನೊಂದಿಗೆ ಬಂದಿದ್ದ ಸುನ್ನತಿ ಹೊಂದಿದ ಭಕ್ತರು ಅನ್ಯಜನರ ಮೇಲೂ ಪವಿತ್ರಾತ್ಮನ ವರವನ್ನು ಸುರಿಸಿದ್ದರಿಂದ ಆಶ್ಚರ್ಯಪಟ್ಟರು.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ಕಾಯಿದೆಗಳು 10: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ಸಿಸೇರಿಯಾದಲ್ಲಿ ಇಟಾಲಿಯನ್ ರೆಜಿಮೆಂಟ್ ಎಂದು ಕರೆಯಲ್ಪಡುವ ಶತಾಧಿಪತಿಯಾದ ಕಾರ್ನೇಲಿಯಸ್ ಎಂಬ ವ್ಯಕ್ತಿ ಇದ್ದನು.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ಅವನು ಮತ್ತು ಅವನ ಕುಟುಂಬದವರೆಲ್ಲರೂ ಭಕ್ತರಾಗಿದ್ದರು ಮತ್ತು ದೈವಭಕ್ತರಾಗಿದ್ದರು; ಅವರು ಅಗತ್ಯವಿರುವವರಿಗೆ ಉದಾರವಾಗಿ ನೀಡಿದರು ಮತ್ತು ನಿಯಮಿತವಾಗಿ ದೇವರಿಗೆ ಪ್ರಾರ್ಥಿಸಿದರು.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ಒಂದು ದಿನ, ಕಾರ್ನೆಲಿಯಸ್ ಪ್ರಾರ್ಥಿಸುತ್ತಿರುವಾಗ ದೇವರ ಧ್ವನಿಯನ್ನು ಕೇಳಿದನು. "ಪೀಟರ್ ಎಂಬ ಮನುಷ್ಯನಾಗಲು ಜನರನ್ನು ಕಳುಹಿಸಿ."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ಆ ಸಮಯದಲ್ಲಿ, ಪೇತ್ರನು ಪ್ರಾರ್ಥನೆಯಲ್ಲಿ ಒಂದು ದರ್ಶನವನ್ನು ಸಹ ನೋಡಿದನು. ದೇವರು ಅವನಿಗೆ ಯಹೂದಿಗಳು ತಿನ್ನಲು ಸಾಧ್ಯವಾಗದ ಪ್ರಾಣಿಗಳನ್ನು ಸ್ವರ್ಗದಿಂದ ಕೊಟ್ಟನು ಮತ್ತು ತಿನ್ನಲು ಆದೇಶಿಸಿದನು.</a:t>
            </a:r>
            <a:r xmlns:a="http://schemas.openxmlformats.org/drawingml/2006/main">
              <a:rPr lang="kn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"ದೇವರು ಶುದ್ಧೀಕರಿಸಿದ ಯಾವುದನ್ನೂ ಅಶುದ್ಧವೆಂದು ಕರೆಯಬೇಡಿ."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ಅಂತಿಮವಾಗಿ, ಪೇತ್ರನು ಕೊರ್ನೇಲಿಯಸ್ ಕಳುಹಿಸಿದ ಜನರನ್ನು ಹಿಂಬಾಲಿಸಿ ಕೊರ್ನೇಲಿಯಸ್ನ ಮನೆಗೆ ಹೋದನು.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ಪೇತ್ರನು ಅವರಿಗೆ ಜೀಸಸ್ ಮತ್ತು ಸುವಾರ್ತೆಯನ್ನು ಕಾರ್ನೆಲಿಯಸ್ ಮತ್ತು ಅವನ ಕುಟುಂಬಕ್ಕೆ ಬೋಧಿಸಿದನು. ಆಗ ಪವಿತ್ರಾತ್ಮನು ಅವರ ಮೇಲೆ ಇಳಿದು ಬಂದನು. ಇದನ್ನು ನೋಡುತ್ತಾ ಅವನು ಅರಿತುಕೊಂಡನು; "ಅವರು ಯೇಸುವನ್ನು ನಂಬಿದರೆ ಅನ್ಯಜನರು ಸಹ ಉಳಿಸಬಹುದು!"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ಯಹೂದಿಗಳು ಮಾತ್ರ ಯೇಸುವನ್ನು ನಂಬುತ್ತಾರೆ ಮತ್ತು ಉಳಿಸಬಹುದು ಎಂದು ಪೀಟರ್ ಭಾವಿಸಿದನು.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 ದೇವರ ಸುವಾರ್ತೆಗೆ ಪ್ರಪಂಚದ ಎಲ್ಲಾ ಜನರಲ್ಲಿ ಯಾವುದೇ ತಾರತಮ್ಯವಿಲ್ಲ.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ಪ್ರಪಂಚದ ಪ್ರತಿಯೊಬ್ಬರಿಗೂ ಸುವಾರ್ತೆಯನ್ನು ಬೋಧಿಸಬೇಕು ಇದರಿಂದ ಅವರು ಉಳಿಸಬಹುದು.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ತನ್ನೊಂದಿಗೆ ಪೇತ್ರ, ಜೇಮ್ಸ್ ಮತ್ತು ಯೋಹಾನನನ್ನು ಕರೆದೊಯ್ದನು ಮತ್ತು ಅವರನ್ನು ಒಬ್ಬನೇ ಎತ್ತರದ ಬೆಟ್ಟಕ್ಕೆ ಕರೆದೊಯ್ದನು.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/>
              <a:t>ಯೇಸು ಯಾರು?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ರಾಷ್ಟ್ರೀಯತೆ ಅಥವಾ ಸ್ಥಾನಮಾನವನ್ನು ಲೆಕ್ಕಿಸದೆ ತನ್ನಲ್ಲಿ ನಂಬಿಕೆಯಿಡುವ ಪ್ರತಿಯೊಬ್ಬರಿಗೂ ಯೇಸು ಮೋಕ್ಷವನ್ನು ನೀಡುತ್ತಾನೆ.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ಪ್ರಾರ್ಥನೆ ಮಾಡುವಾಗ ಪೇತ್ರನು ಯಾವ ದೃಷ್ಟಿಯನ್ನು ನೋಡಿದನು?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ಜೀಸಸ್ ಸ್ವರ್ಗದಿಂದ ಇಳಿಯುತ್ತಿದ್ದಾರೆ.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ಬೈಬಲ್ ಸ್ವರ್ಗದಿಂದ ಕೆಳಗೆ ಬರುತ್ತಿದೆ.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ದೇವದೂತರು ಸ್ವರ್ಗದಿಂದ ಕೆಳಗೆ ಬರುತ್ತಿದ್ದಾರೆ.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ಯಹೂದಿಗಳು ತಿನ್ನಲಾರದ ಪ್ರಾಣಿಗಳು ಸ್ವರ್ಗದಿಂದ ಇಳಿದು ಬಂದವು.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ಯಹೂದಿಗಳು ತಿನ್ನಲಾರದ ಪ್ರಾಣಿಗಳು ಸ್ವರ್ಗದಿಂದ ಇಳಿದು ಬಂದವು.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ಪೇತ್ರನೊಂದಿಗೆ ಬಂದಿದ್ದ ಸುನ್ನತಿ ಹೊಂದಿದ ಭಕ್ತರು ಅನ್ಯಜನರ ಮೇಲೂ ಪವಿತ್ರಾತ್ಮನ ವರವನ್ನು ಸುರಿಸಿದ್ದರಿಂದ ಆಶ್ಚರ್ಯಪಟ್ಟರು.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ಕಾಯಿದೆಗಳು 10: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95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ಸ್ತುತಿಗೀತೆಗಳನ್ನು ಹಾಡುವುದು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ಜೈಲಿನಲ್ಲಿಯೂ ಸಹ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ಮಧ್ಯರಾತ್ರಿಯ ಸುಮಾರಿಗೆ ಪೌಲ ಮತ್ತು ಸೀಲರು ದೇವರಿಗೆ ಸ್ತೋತ್ರಗಳನ್ನು ಹಾಡುತ್ತಾ ಪ್ರಾರ್ಥಿಸುತ್ತಿದ್ದರು ಮತ್ತು ಇತರ ಕೈದಿಗಳು ಅವರ ಮಾತುಗಳನ್ನು ಕೇಳುತ್ತಿದ್ದರು.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ಕಾಯಿದೆಗಳು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ಪಾಲ್ ಮತ್ತು ಸಿಲಾಸ್ ಫಿಲಿಪ್‌ನಲ್ಲಿ ಸುವಾರ್ತೆಯನ್ನು ಬೋಧಿಸಲು ತಮ್ಮ ಕೈಲಾದಷ್ಟು ಪ್ರಯತ್ನಿಸಿದರು. ಆದರೆ ಅದನ್ನು ದ್ವೇಷಿಸಿದ ಜನರು ಪೌಲ ಮತ್ತು ಸೀಲರನ್ನು ಹೊಡೆದು ಸೆರೆಮನೆಗೆ ಹಾಕಿದರು.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ಪಾಲ್ ಮತ್ತು ಸಿಲಾಸ್ ಜೈಲಿನಲ್ಲಿಯೂ ದೇವರನ್ನು ಪ್ರಾರ್ಥಿಸಿದರು ಮತ್ತು ಸ್ತುತಿಸಿದರು. ಜೈಲಿನಲ್ಲಿದ್ದವರೆಲ್ಲರೂ ಇದನ್ನು ಆಲಿಸಿದರು.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ಆಗ ಹಠಾತ್ತನೆ ದೊಡ್ಡ ಭೂಕಂಪ ಸಂಭವಿಸಿ ಜೈಲಿನ ಬಾಗಿಲು ತೆರೆದುಕೊಂಡಿತು. ಕೈದಿಗಳು ತಪ್ಪಿಸಿಕೊಂಡಿದ್ದಾರೆ ಎಂದು ಭಾವಿಸಿದ್ದರಿಂದ ಜೈಲರ್ ತುಂಬಾ ಚಿಂತಿತರಾಗಿದ್ದರು.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ಪೌಲನು, “ಚಿಂತಿಸಬೇಡ! ನಾವೆಲ್ಲರೂ ಇಲ್ಲಿದ್ದೇವೆ! ” "ಸರ್, ನಾನು ಉಳಿಸಲು ಏನು ಮಾಡಬೇಕು?" ಜೈಲರ್ ಕೇಳಿದ.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"ಲಾರ್ಡ್ ಜೀಸಸ್ ನಂಬಿಕೆ. ನಂತರ ನೀವು ಮತ್ತು ನಿಮ್ಮ ಕುಟುಂಬ ಉಳಿಸಲಾಗುತ್ತದೆ!" ರಾತ್ರಿಯ ಆ ಗಳಿಗೆಯಲ್ಲಿ ಸೆರೆಮನೆಯ ಅಧಿಕಾರಿಯು ಅವರನ್ನು ಕರೆದುಕೊಂಡು ಹೋಗಿ ಅವರ ಗಾಯಗಳನ್ನು ತೊಳೆದನು; ತಕ್ಷಣವೇ ಅವನು ಮತ್ತು ಅವನ ಕುಟುಂಬದವರೆಲ್ಲರೂ ದೀಕ್ಷಾಸ್ನಾನ ಪಡೆದರು.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ಅಲ್ಲಿ ಅವರು ಅವರ ಮುಂದೆ ರೂಪಾಂತರಗೊಂಡರು. ಅವನ ಮುಖವು ಸೂರ್ಯನಂತೆ ಹೊಳೆಯಿತು, ಮತ್ತು ಅವನ ಬಟ್ಟೆಗಳು ಬೆಳಕಿನಂತೆ ಬಿಳಿಯಾದವು.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ಪಾಲ್ ಮತ್ತು ಸಿಲಾಸ್ ನಿರಾಶೆಗೊಳ್ಳಲಿಲ್ಲ ಮತ್ತು ಪ್ರಾರ್ಥಿಸಿದರು ಮತ್ತು ಹೊಗಳಿದರು,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ಅವರನ್ನು ಹೊಡೆದು ಸಾಯಿಸಿದರೂ ಸಹ.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ಆಗ ದೇವರು ಸೆರೆಮನೆಯ ಬಾಗಿಲನ್ನು ತೆರೆದು ಅವರಿಗೆ ಸುವಾರ್ತೆಯನ್ನು ಸಾರುವ ಅವಕಾಶವನ್ನು ಕೊಟ್ಟನು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ಜೈಲರ್ ಮತ್ತು ಅವನ ಕುಟುಂಬಕ್ಕೆ.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ನಮಗೂ ತೊಂದರೆ ಆಗುವ ಸಂದರ್ಭಗಳಿವೆ.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ಮತ್ತು ನೀವು ನಿಮ್ಮನ್ನು ನಿರಾಸೆಗೊಳಿಸದಿದ್ದರೆ ಮತ್ತು ಪ್ರಾರ್ಥನೆ ಮತ್ತು ಹೊಗಳಿಕೆಗೆ ತೆರಳಿದರೆ, ದೇವರು ನಿಮ್ಮನ್ನು ರಕ್ಷಿಸುತ್ತಾನೆ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ಅದ್ಭುತ ರೀತಿಯಲ್ಲಿ.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/>
              <a:t>ಯೇಸು ಯಾರು?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ಎಲ್ಲಾ ಕಷ್ಟಗಳನ್ನು ಮತ್ತು ಕಷ್ಟಗಳನ್ನು ಜಯಿಸಲು ಯೇಸು ನನಗೆ ಶಕ್ತಿಯನ್ನು ನೀಡುತ್ತಾನೆ.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ಪಾಲ್ ಮತ್ತು ಸಿಲಾಸ್ ಜೈಲಿನಲ್ಲಿ ಏನು ಮಾಡಿದರು?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ಅಳುತ್ತಿದ್ದರು.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ತಮ್ಮ ಜೀವಕ್ಕಾಗಿ ಬೇಡಿಕೊಂಡರು.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ನಿರಾಶೆಗೊಂಡರು.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ಪ್ರಾರ್ಥಿಸಿದರು ಮತ್ತು ಸ್ತೋತ್ರಗಳನ್ನು ಹಾಡಿದರು.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ಅವರು ಪ್ರಾರ್ಥಿಸಿದರು ಮತ್ತು ಸ್ತೋತ್ರಗಳನ್ನು ಹಾಡಿದರು.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ಮಧ್ಯರಾತ್ರಿಯ ಸುಮಾರಿಗೆ ಪೌಲ ಮತ್ತು ಸೀಲರು ದೇವರಿಗೆ ಸ್ತೋತ್ರಗಳನ್ನು ಹಾಡುತ್ತಾ ಪ್ರಾರ್ಥಿಸುತ್ತಿದ್ದರು ಮತ್ತು ಇತರ ಕೈದಿಗಳು ಅವರ ಮಾತುಗಳನ್ನು ಕೇಳುತ್ತಿದ್ದರು.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ಕಾಯಿದೆಗಳು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96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ಪೌಲನು ರಾಜನಿಗೆ ಸುವಾರ್ತೆಯನ್ನು ಬೋಧಿಸಿದನು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ಪೌಲನು ಉತ್ತರಿಸಿದನು, "ಅಲ್ಪಕಾಲ ಅಥವಾ ದೀರ್ಘಕಾಲ - ಈ ಸರಪಳಿಗಳನ್ನು ಹೊರತುಪಡಿಸಿ ನೀವು ಮಾತ್ರವಲ್ಲದೆ ಇಂದು ನನ್ನ ಮಾತನ್ನು ಕೇಳುವ ಎಲ್ಲರೂ ನಾನು ಏನಾಗಬಹುದು ಎಂದು ನಾನು ದೇವರನ್ನು ಪ್ರಾರ್ಥಿಸುತ್ತೇನೆ."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ಕಾಯಿದೆಗಳು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ಪೌಲನು ಸುವಾರ್ತೆಯನ್ನು ಬೋಧಿಸಿದನು ಮತ್ತು ಅಂತಿಮವಾಗಿ ಜೆರುಸಲೇಮಿನಲ್ಲಿ ಸೆರೆಯಾಳು ಆದನು. ರಾಜ ಅಗ್ರಿಪ್ಪನು ಸೆರೆಯಾಳು ಪೌಲನ ಪಾಪಗಳ ಬಗ್ಗೆ ಕೇಳಿದನು.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"ನಿಮ್ಮ ಪರವಾಗಿ ಮಾತನಾಡಲು ನಿಮಗೆ ಅನುಮತಿ ಇದೆ!" ಅಗ್ರಿಪ್ಪನು ಪೌಲನಿಗೆ ತನ್ನ ಪ್ರತಿವಾದವನ್ನು ಪ್ರಾರಂಭಿಸಲು ಸಮಯವನ್ನು ಕೊಟ್ಟನು.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ಪೌಲನು ಸುವಾರ್ತೆಯನ್ನು ಸಾರಲು ಅವಕಾಶವನ್ನು ಬಳಸಿಕೊಂಡನು. "ಓ ರಾಜ, ಈ ಸರಪಳಿಗಳನ್ನು ಹೊರತುಪಡಿಸಿ ನೀವು ನನ್ನಂತೆ ಆಗಬಹುದು ಎಂದು ನಾನು ಭಾವಿಸುತ್ತೇನೆ!"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ರಾಜನು ಪೌಲನಲ್ಲಿ ಯಾವುದೇ ಪಾಪವನ್ನು ಕಾಣಲಿಲ್ಲ. ಪೌಲನು ರೋಮ್‌ಗೆ ಹೋಗಿ ಚಕ್ರವರ್ತಿಗೆ ಸುವಾರ್ತೆಯನ್ನು ಸಾರಲು ಬಯಸಿದನು.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ಆಗ ಅವರ ಮುಂದೆ ಮೋಶೆ ಮತ್ತು ಎಲೀಯರು ಕಾಣಿಸಿಕೊಂಡರು, ಯೇಸುವಿನೊಂದಿಗೆ ಮಾತನಾಡುತ್ತಿದ್ದರು.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ಅಂತಿಮವಾಗಿ, ಪಾಲ್ ರೋಮನ್ ಚಕ್ರವರ್ತಿಗೆ ಮನವಿ ಮಾಡಿದರು. ಖೈದಿಯಾಗಿ, ಪಾಲ್ ರೋಮ್ ಚಕ್ರವರ್ತಿಯ ಬಳಿಗೆ ಹೋಗಲು ದೋಣಿ ಹತ್ತಿದರು.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ಪೌಲನು ಕೈದಿಯಾಗಿದ್ದನು, ಆದರೆ ಅವನು ಸುವಾರ್ತೆಯನ್ನು ಹೆಮ್ಮೆಯಿಂದ ಬೋಧಿಸಿದನು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ತನ್ನ ಸ್ವಂತ ವಿಚಾರಣೆಯ ರಾಜನ ಮುಂದೆ.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ಏಕೆಂದರೆ ಅವರು ಸುವಾರ್ತೆಯ ಬಗ್ಗೆ ನಾಚಿಕೆಪಡಲಿಲ್ಲ, ಮತ್ತು ಅವರು ಅದನ್ನು ಹೆಮ್ಮೆಯ ಸತ್ಯವೆಂದು ನಂಬಿದ್ದರು.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ಯಾರನ್ನು ಭೇಟಿಯಾಗಿದ್ದರೂ ಯೇಸುವಿನ ಸುವಾರ್ತೆಯನ್ನು ಆತ್ಮವಿಶ್ವಾಸದಿಂದ ಮತ್ತು ಧೈರ್ಯದಿಂದ ಬೋಧಿಸಲು ಶಕ್ತರಾಗಿರಬೇಕು.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/>
              <a:t>ಯೇಸು ಯಾರು?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ಜೀಸಸ್ ವಿಶ್ವದ ಅತ್ಯುನ್ನತ ವ್ಯಕ್ತಿಗಿಂತ ಹೆಚ್ಚು.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ಪೌಲನ ವಿಚಾರಣೆಯ ರಾಜನು ಅವನಿಗೆ ಮಾತನಾಡಲು ಅವಕಾಶವನ್ನು ನೀಡಿದಾಗ ಪೌಲನು ಏನು ಮಾಡಿದನು?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ಯೇಸುವಿನ ಸುವಾರ್ತೆಯನ್ನು ಬೋಧಿಸಿದರು.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ಕೆಟ್ಟ ವ್ಯಕ್ತಿಯನ್ನು ಆರೋಪಿಸಿದರು.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ತಮ್ಮ ಬಿಡುಗಡೆಯನ್ನು ಕೇಳಿದರು.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ಪ್ರಾರ್ಥಿಸಿದರು ಮತ್ತು ಸ್ತೋತ್ರಗಳನ್ನು ಹಾಡಿದರು.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ಅವರು ಯೇಸುವಿನ ಸುವಾರ್ತೆಯನ್ನು ಬೋಧಿಸಿದರು.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ಪೌಲನು ಉತ್ತರಿಸಿದನು, "ಅಲ್ಪಕಾಲ ಅಥವಾ ದೀರ್ಘಕಾಲ - ಈ ಸರಪಳಿಗಳನ್ನು ಹೊರತುಪಡಿಸಿ ನೀವು ಮಾತ್ರವಲ್ಲದೆ ಇಂದು ನನ್ನ ಮಾತನ್ನು ಕೇಳುವ ಎಲ್ಲರೂ ನಾನು ಏನಾಗಬಹುದು ಎಂದು ನಾನು ದೇವರನ್ನು ಪ್ರಾರ್ಥಿಸುತ್ತೇನೆ."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ಕಾಯಿದೆಗಳು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97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ಹಡಗು ಮುಳುಗುತ್ತಿದೆ!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ಮತ್ತು ಹೇಳಿದರು, 'ಭಯಪಡಬೇಡ, ಪಾಲ್. ನೀವು ಸೀಸರ್ ಮುಂದೆ ವಿಚಾರಣೆಗೆ ನಿಲ್ಲಬೇಕು; ಮತ್ತು ನಿಮ್ಮೊಂದಿಗೆ ನೌಕಾಯಾನ ಮಾಡುವವರೆಲ್ಲರ ಜೀವಗಳನ್ನು ದೇವರು ನಿಮಗೆ ದಯೆಯಿಂದ ಕೊಟ್ಟಿದ್ದಾನೆ.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ಕಾಯಿದೆಗಳು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ಪೌಲನನ್ನು ಇತರ ಕೈದಿಗಳೊಂದಿಗೆ ಹಡಗಿನಲ್ಲಿ ರೋಮ್ಗೆ ಕರೆದೊಯ್ಯಲಾಯಿತು.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ಆದರೆ, ಟೈಫೂನ್‌ನಿಂದಾಗಿ ಹಡಗು ಮುಳುಗುವ ಅಪಾಯವಿತ್ತು. ಎಲ್ಲರೂ ಭಯದಿಂದ ನಡುಗಿದರು.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ಪೌಲನು ದೇವರಿಗೆ ಪ್ರಾರ್ಥಿಸಿದನು ಮತ್ತು ಜನರಿಗೆ ಹೇಳಿದನು. "ಹೆದರಬೇಡ. ಯಾರೂ ಸಾಯುವುದಿಲ್ಲ ಎಂದು ದೇವರು ಹೇಳಿದ್ದಾನೆ."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ಮೇಘದಿಂದ ಒಂದು ಧ್ವನಿಯು ಹೇಳಿತು, “ಇವನು ನಾನು ಪ್ರೀತಿಸುವ ನನ್ನ ಮಗ; ಅವನೊಂದಿಗೆ ನನಗೆ ಸಂತೋಷವಾಗಿದೆ. ಅವನ ಮಾತನ್ನು ಕೇಳು!”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ಹಡಗು ಮುಳುಗಿತು, ಆದರೆ ಪಾಲ್ ಹೇಳಿದಂತೆ, ಜನರು ಒಂದೇ ಒಂದು ಸಾವು ಇಲ್ಲದೆ ದ್ವೀಪದಲ್ಲಿ ಇಳಿಯಬಹುದು.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ಪೌಲನು ಯೇಸುವನ್ನು ದ್ವೀಪದಲ್ಲಿ ಬೋಧಿಸಿದನು ಮತ್ತು ದೇವರಿಗೆ ಮಹಿಮೆಯನ್ನು ನೀಡಿದನು.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ಪೌಲನು ಪ್ರಾರ್ಥಿಸಿದನು, ಇತರರನ್ನು ಪ್ರೋತ್ಸಾಹಿಸಿದನು, ಹಡಗು ಮುಳುಗುವ ಸಮಯದಲ್ಲಿ ಬಿಕ್ಕಟ್ಟಿನ ಸಮಯದಲ್ಲೂ ಸಹ.</a:t>
            </a:r>
            <a:r xmlns:a="http://schemas.openxmlformats.org/drawingml/2006/main">
              <a:rPr lang="k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ಕೊನೆಯಲ್ಲಿ, ಅವರೆಲ್ಲರೂ ಉಳಿಸಲ್ಪಟ್ಟರು,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ಪಾಲ್ ಹೇಳಿದಂತೆಯೇ.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 ಜನರು ಪ್ರಾರ್ಥನೆಯ ಮೂಲಕ ಜಗತ್ತಿಗೆ ದೇವರ ಚಿತ್ತವನ್ನು ತಲುಪಿಸಲು ಮತ್ತು ದೇವರ ಮೋಕ್ಷದ ಸುವಾರ್ತೆಗೆ ಜವಾಬ್ದಾರರಾಗಿರುತ್ತಾರೆ.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/>
              <a:t>ಯೇಸು ಯಾರು?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ಪ್ರಪಂಚದ ಎಲ್ಲಾ ಜೀವಗಳ ಒಡೆಯ. ಅವನ ಅನುಮತಿಯಿಲ್ಲದೆ ಯಾವುದೂ ಸಾಯುವುದಿಲ್ಲ.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ಹಡಗು ಟೈಫೂನ್ ಅನ್ನು ಭೇಟಿಯಾದಾಗ ಪೌಲನು ಏನು ಮಾಡಿದನು?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ಅವನು ಅಳುತ್ತಾನೆ.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ಅವನು ಸಮುದ್ರಕ್ಕೆ ಹಾರಿದನು.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ಪೈಲಟ್ ವಿರುದ್ಧ ಹೋರಾಡಿದರು.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ದೇವರನ್ನು ಪ್ರಾರ್ಥಿಸಿದರು.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ಅವರು ದೇವರನ್ನು ಪ್ರಾರ್ಥಿಸಿದರು.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ಮತ್ತು ಹೇಳಿದರು, 'ಭಯಪಡಬೇಡ, ಪಾಲ್. ನೀವು ಸೀಸರ್ ಮುಂದೆ ವಿಚಾರಣೆಗೆ ನಿಲ್ಲಬೇಕು; ಮತ್ತು ನಿಮ್ಮೊಂದಿಗೆ ನೌಕಾಯಾನ ಮಾಡುವವರೆಲ್ಲರ ಜೀವಗಳನ್ನು ದೇವರು ನಿಮಗೆ ದಯೆಯಿಂದ ಕೊಟ್ಟಿದ್ದಾನೆ.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ಕಾಯಿದೆಗಳು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98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ಒನೆಸಿಮಸ್‌ಗಾಗಿ ಪೌಲನ ಮನವಿ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ನಾನು ಸರಪಳಿಯಲ್ಲಿದ್ದಾಗ ನನಗೆ ಮಗನಾದ ನನ್ನ ಮಗ ಒನೇಸಿಮಸ್‌ಗಾಗಿ ನಾನು ನಿನ್ನನ್ನು ಬೇಡಿಕೊಳ್ಳುತ್ತೇನೆ.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ಫಿಲೆಮನ್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ಒನೇಸಿಮಸ್ ಫಿಲೆಮೋನನ ಸೇವಕನಾಗಿದ್ದನು. ಆದರೆ ಅವನು ತನ್ನ ಯಜಮಾನನ ಅನುಮತಿಯಿಲ್ಲದೆ ರೋಮ್‌ಗೆ ನುಸುಳಿದನು.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ರೋಮ್ನಲ್ಲಿ ಸೆರೆಮನೆಯಲ್ಲಿದ್ದ ಪೌಲನನ್ನು ಒನೆಸಿಮಸ್ ಭೇಟಿಯಾದನು. ಪೌಲನು ಅವನಿಗೆ ಸುವಾರ್ತೆಯನ್ನು ಬೋಧಿಸಿದನು ಮತ್ತು ಅವನು ಯೇಸುವನ್ನು ನಂಬಿದನು.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ಇದನ್ನು ಕೇಳಿ ಅವರು ಭಯಭೀತರಾಗಿ ನೆಲಕ್ಕೆ ಬಿದ್ದರು. “ಭಯಪಡಬೇಡ” ಎಂದು ಯೇಸು ಹೇಳಿದನು. ಅವರು ತಲೆಯೆತ್ತಿ ನೋಡಿದಾಗ ಯೇಸುವನ್ನು ಬಿಟ್ಟು ಬೇರೆ ಯಾರೂ ಕಾಣಲಿಲ್ಲ.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ಪೌಲನು ಒನೇಸಿಮನಿಗೆ ತನ್ನ ಯಜಮಾನನಾದ ಫಿಲೆಮೋನನ ಬಳಿಗೆ ಹಿಂತಿರುಗಿ ಕ್ಷಮೆ ಕೇಳುವಂತೆ ಹೇಳಿದನು. ಮತ್ತು ಪೌಲನು ಒನೇಸಿಮನಿಗೆ ಯೇಸುವಿನಲ್ಲಿ ನಂಬಿಕೆಯುಳ್ಳವನಾಗಿ ಜೀವಿಸಲು ಹೇಳಿದನು.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ಒನೆಸಿಮಸ್ ಚಿಂತಿತನಾಗಿದ್ದನು. ಏಕೆಂದರೆ ಆ ಸಮಯದಲ್ಲಿ, ತಪ್ಪಿಸಿಕೊಂಡ ಸೇವಕನು ಅದರ ಮಾಲೀಕರಿಂದ ಕೊಲ್ಲಲ್ಪಟ್ಟನು.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ಪೌಲನು ಒನೇಸಿಮನನ್ನು ಕ್ಷಮಿಸುವಂತೆ ತನ್ನ ಒಡೆಯನಾದ ಫಿಲೆಮೋನನಿಗೆ ಪತ್ರವನ್ನು ಬರೆದನು. ಈ ಪತ್ರವು ಬೈಬಲ್ನಲ್ಲಿ 'ಫಿಲೆಮನ್' ಆಗಿದೆ.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ಪಾಲ್ ಒನೆಸಿಮಸ್ ಮತ್ತು ಫಿಲೆಮೋನನ ನಡುವಿನ ಮುರಿದ ಸಂಬಂಧವನ್ನು ಮರುಸಂಪರ್ಕಿಸಿದನು. ಒನೆಸಿಮಸ್ ಫಿಲೆಮೋನನನ್ನು ಕ್ಷಮೆಗಾಗಿ ಕೇಳಿದನು ಮತ್ತು ಫಿಲೆಮೋನನು ಒನೇಸಿಮಸ್ನನ್ನು ಕ್ಷಮಿಸಿದನು.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ಏನಾದರೂ ತಪ್ಪು ಮಾಡಿದ್ದರೆ ಕ್ಷಮೆ ಕೇಳಬೇಕು.</a:t>
            </a:r>
            <a:r xmlns:a="http://schemas.openxmlformats.org/drawingml/2006/main">
              <a:rPr lang="k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ಮತ್ತು ಯಾರಾದರೂ ನಮಗೆ ಏನಾದರೂ ತಪ್ಪು ಮಾಡಿದರೆ, ನಾವು ಅವರನ್ನು ಕ್ಷಮಿಸಬೇಕು.</a:t>
            </a:r>
            <a:r xmlns:a="http://schemas.openxmlformats.org/drawingml/2006/main">
              <a:rPr lang="k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ಜನರು ಜೀಸಸ್ ನಂಬಿಕೆ ಏನು.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/>
              <a:t>ಯೇಸು ಯಾರು?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ಜಗಳಗಳು ಮತ್ತು ಘರ್ಷಣೆಗಳು ಇರುವಲ್ಲಿ ಯೇಸು ಶಾಂತಿ ಮತ್ತು ಸಮನ್ವಯವನ್ನು ತರುತ್ತಾನೆ.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ಒನೇಸಿಮಸ್ ತನ್ನ ಮಾಲೀಕ ಫಿಲೆಮೋನನಿಂದ ಓಡಿಹೋದಾಗ ರೋಮ್ನಲ್ಲಿ ಯಾರನ್ನು ಭೇಟಿಯಾದನು?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ಪೀಟರ್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ಬರ್ನಬಸ್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ಪಾಲ್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ಪಾಲ್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ನಾನು ಸರಪಳಿಯಲ್ಲಿದ್ದಾಗ ನನಗೆ ಮಗನಾದ ನನ್ನ ಮಗ ಒನೇಸಿಮಸ್‌ಗಾಗಿ ನಾನು ನಿನ್ನನ್ನು ಬೇಡಿಕೊಳ್ಳುತ್ತೇನೆ.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ಫಿಲೆಮನ್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99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ತಿಮೋತಿ, ಪೌಲನ ಶಿಷ್ಯ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ನಿಮ್ಮ ಪ್ರಾಮಾಣಿಕ ನಂಬಿಕೆಯನ್ನು ನಾನು ನೆನಪಿಸಿಕೊಂಡಿದ್ದೇನೆ, ಅದು ಮೊದಲು ನಿಮ್ಮ ಅಜ್ಜಿ ಲೋಯಿಸ್ ಮತ್ತು ನಿಮ್ಮ ತಾಯಿ ಯೂನಿಸ್ನಲ್ಲಿ ವಾಸಿಸುತ್ತಿತ್ತು ಮತ್ತು ಈಗ ನಿಮ್ಮಲ್ಲಿಯೂ ವಾಸಿಸುತ್ತಿದೆ ಎಂದು ನನಗೆ ಮನವರಿಕೆಯಾಗಿದೆ.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ತಿಮೋತಿ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ಪೌಲನಿಗೆ ತಿಮೊಥೆಯನೆಂಬ ಶಿಷ್ಯನಿದ್ದನು. ತಿಮೊಥೆಯನು ಬಾಲಕನಾಗಿದ್ದಾಗಿನಿಂದ ಪೌಲನೊಂದಿಗೆ ಮಿಷನರಿಯಾಗಿದ್ದನು.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ಒಬ್ಬ ಮನುಷ್ಯನಿಗೆ ಇಬ್ಬರು ಗಂಡು ಮಕ್ಕಳಿದ್ದರು. ಎರಡನೆಯ ಮಗ ತನ್ನ ತಂದೆಗೆ ಆಸ್ತಿಯಲ್ಲಿ ತನ್ನ ಪಾಲಿನ ಮುಂಗಡವಾಗಿ ಕೊಡುವಂತೆ ಕೇಳಿದನು.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ಜೀಸಸ್ ಮಾನವ ರೂಪದಲ್ಲಿ ಈ ಭೂಮಿಯ ಮೇಲೆ, ಆದರೆ ಅವರು ದೇವರು.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ದೇವರು ತನ್ನ ಶಿಷ್ಯರಿಗೆ ಪರ್ವತದ ಮೇಲೆ ಆಜ್ಞಾಪಿಸಿದಂತೆ,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ಯೇಸುವನ್ನು ದೇವರ ಮಗನೆಂದು ನಂಬಬೇಕು ಮತ್ತು ಆತನನ್ನು ಎಚ್ಚರಿಕೆಯಿಂದ ಆಲಿಸಬೇಕು.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ಸೆರೆಮನೆಯಲ್ಲಿದ್ದ ಪೌಲನು ತಾನು ಸಾಯಲಿದ್ದೇನೆಂದು ತಿಳಿದಿದ್ದನು ಮತ್ತು ತನ್ನ ಪ್ರೀತಿಯ ಶಿಷ್ಯ ತಿಮೋತಿಗೆ ಪತ್ರವನ್ನು ಬರೆದನು.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ಚರ್ಚ್ ಮಂತ್ರಿಯಾಗಿ ತಿಮೊಥೆಯನು ಭಕ್ತರಿಗೆ ಹೇಗೆ ಕಲಿಸಬೇಕು ಎಂದು ಪತ್ರವು ಹೇಳಿದೆ.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ತಿಮೋತಿ ಮತ್ತು ಭಕ್ತರು ಪೌಲನ ಪತ್ರವನ್ನು ಓದಿದರು ಮತ್ತು ಕಿರುಕುಳದಲ್ಲಿಯೂ ಸಹ ಕೊನೆಯವರೆಗೂ ನಂಬಿಕೆಯನ್ನು ಕಳೆದುಕೊಳ್ಳದಿರಲು ನಿರ್ಧರಿಸಿದರು.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ಆದ್ದರಿಂದ ಪೌಲನ ನಂಬಿಕೆಯು ಅವನ ಶಿಷ್ಯ ತಿಮೊಥೆಯನಿಗೆ ಮತ್ತು ಮತ್ತೆ ಚರ್ಚುಗಳಿಗೆ ವರ್ಗಾಯಿಸಲ್ಪಟ್ಟಿದೆ.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ನಮಗೆ ಸುವಾರ್ತೆಯನ್ನು ಬೋಧಿಸಿದ ಸುವಾರ್ತಾಬೋಧಕರಿಗೆ ಮತ್ತು ದೇವರ ವಾಕ್ಯವನ್ನು ನಮಗೆ ಕಲಿಸಿದ ಶಿಕ್ಷಕರಿಗೆ ಧನ್ಯವಾದಗಳು, ನಮ್ಮ ನಂಬಿಕೆ ಮತ್ತು ನಮ್ಮ ಚರ್ಚ್ ಬೆಳೆದಿದೆ.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ಈಗ ನಾವು ನಮ್ಮ ನಂಬಿಕೆಯನ್ನು ತಲುಪಿಸಬೇಕು ಮತ್ತು ನಾವು ಕಲಿತ ದೇವರ ವಾಕ್ಯವನ್ನು ಅವರಿಗೆ ಕಲಿಸಬೇಕು.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/>
              <a:t>ಯೇಸು ಯಾರು?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ಪುನರುತ್ಥಾನಗೊಂಡಿದ್ದಾನೆ ಮತ್ತು ಆತನನ್ನು ನಂಬುವ ಚರ್ಚುಗಳು ಮತ್ತು ಭಕ್ತರೊಂದಿಗೆ ಅವನು ಶಾಶ್ವತವಾಗಿ ಜೀವಂತವಾಗಿದ್ದಾನೆ.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ಪೌಲನು ತನ್ನ ಮರಣದ ದಿನ ಸಮೀಪಿಸುತ್ತಿದ್ದಂತೆ ಯಾರಿಗೆ ಪತ್ರವನ್ನು ಬರೆದನು?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ಲ್ಯೂಕ್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ಗುರುತು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ತಿಮೋತಿ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ಸಿಲಾಸ್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ತಿಮೋತಿ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ನಿಮ್ಮ ಪ್ರಾಮಾಣಿಕ ನಂಬಿಕೆಯನ್ನು ನಾನು ನೆನಪಿಸಿಕೊಂಡಿದ್ದೇನೆ, ಅದು ಮೊದಲು ನಿಮ್ಮ ಅಜ್ಜಿ ಲೋಯಿಸ್ ಮತ್ತು ನಿಮ್ಮ ತಾಯಿ ಯೂನಿಸ್ನಲ್ಲಿ ವಾಸಿಸುತ್ತಿತ್ತು ಮತ್ತು ಈಗ ನಿಮ್ಮಲ್ಲಿಯೂ ವಾಸಿಸುತ್ತಿದೆ ಎಂದು ನನಗೆ ಮನವರಿಕೆಯಾಗಿದೆ.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ತಿಮೋತಿ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100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ಜಾನ್ ಒಂದು ಅದ್ಭುತ ದೃಶ್ಯವನ್ನು ಕಂಡನು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ಈ ವಿಷಯಗಳಿಗೆ ಸಾಕ್ಷಿ ಹೇಳುವವನು, "ಹೌದು, ನಾನು ಶೀಘ್ರದಲ್ಲೇ ಬರುತ್ತೇನೆ" ಎಂದು ಹೇಳುತ್ತಾನೆ. ಆಮೆನ್. ಬನ್ನಿ, ಲಾರ್ಡ್ ಜೀಸಸ್.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ಬಹಿರಂಗ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/>
              <a:t>ಯೇಸು ಯಾರು?</a:t>
            </a:r>
            <a:r xmlns:a="http://schemas.openxmlformats.org/drawingml/2006/main">
              <a:rPr altLang="en-US" lang="k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ಅದ್ಭುತವಾದ ನೋಟದಿಂದ ಸುಂದರವಾಗಿ ಹೊಳೆಯುವವನು ಯೇಸು.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ಚರ್ಚ್‌ನ ಕಿರುಕುಳವು ದಿನದಿಂದ ದಿನಕ್ಕೆ ಹದಗೆಟ್ಟಿತು. ನಂಬಿಕೆಯನ್ನು ಉಳಿಸಿಕೊಳ್ಳುವಾಗ ಅವನ ಎಲ್ಲಾ ಶಿಷ್ಯರು ಹುತಾತ್ಮರಾದರು ಮತ್ತು ಜಾನ್ ಪತ್ಮೋಸ್ಗೆ ಮಾತ್ರ ಸೀಮಿತಗೊಂಡರು.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ಒಂದು ದಿನ ಅವನು ತುತ್ತೂರಿಯಂತಹ ದೊಡ್ಡ ಧ್ವನಿಯನ್ನು ಕೇಳಿದನು, ಅದು ಹೇಳಿತು: "ನೀವು ನೋಡುವದನ್ನು ಒಂದು ಸುರುಳಿಯಲ್ಲಿ ಬರೆದು ಏಳು ಚರ್ಚ್‌ಗಳಿಗೆ ಕಳುಹಿಸಿ."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 ಕೂಡ ಯೇಸುವನ್ನು ನೋಡಿದನು. ಯೇಸು ಪ್ರಪಂಚದ ಎಲ್ಲಾ ಶಕ್ತಿಯನ್ನು ಹೊಂದಿದ್ದ ರಾಜನ ಪ್ರತಿರೂಪವಾಗಿತ್ತು.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ಯೋಹಾನನು ಹೊಸ ಆಕಾಶವನ್ನೂ ಬರಲಿರುವ ಹೊಸ ದೇಶವನ್ನೂ ನೋಡಿದನು. ಕೆಟ್ಟದ್ದು ಏನೂ ಇರುವುದಿಲ್ಲ, ದುಃಖ ಇರುವುದಿಲ್ಲ ಮತ್ತು ದೇವರೊಂದಿಗೆ ಯಾವಾಗಲೂ ಸಂತೋಷ ಇರುತ್ತದೆ.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 ಈ ಎಲ್ಲಾ ದರ್ಶನಗಳನ್ನು ಬರೆದು ಚರ್ಚ್‌ಗಳಿಗೆ ಬರೆದನು. "ನಿಮ್ಮ ನಂಬಿಕೆಯನ್ನು ಉಳಿಸಿಕೊಳ್ಳಿ, ಏಕೆಂದರೆ ಭಗವಂತ ಮತ್ತೆ ಬರುತ್ತಾನೆ!" ಇದು ಬೈಬಲ್‌ನ ಕೊನೆಯ ಪುಸ್ತಕ, ಪ್ರಕಟನೆ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ಪಾಠ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ಮತ್ತೆ ಈ ಭೂಮಿಗೆ ಬರುತ್ತಾನೆ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ಒಂದು ದಿನ ನ್ಯಾಯಾಧೀಶರಾಗಿ.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 ಸಮಯದಲ್ಲಿ, ಯಾರು ನಂಬಲಿಲ್ಲ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ಯೇಸುವಿನಲ್ಲಿ ಶಾಶ್ವತವಾಗಿ ಬಳಲುತ್ತಿದ್ದಾರೆ,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ಯೇಸುವನ್ನು ನಂಬುವವರು ಆನಂದಿಸುತ್ತಾರೆ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ಸಂತೋಷದೊಂದಿಗೆ ಶಾಶ್ವತ ಜೀವನ.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ಜೀಸಸ್ ಮತ್ತೆ ಬರಲು ನೀವು ಕಾಯುತ್ತಿದ್ದೀರಾ?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ಆ ಭರವಸೆಯನ್ನು ಕಳೆದುಕೊಳ್ಳಬಾರದು, ಈ ಭೂಮಿಯ ಮೇಲಿನ ನಮ್ಮ ನಂಬಿಕೆಯನ್ನು ಕೊನೆಯವರೆಗೂ ಉಳಿಸಿಕೊಳ್ಳಬೇಕು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3200"/>
              <a:t>ಯೇಸು ಯಾರು?</a:t>
            </a:r>
            <a:r xmlns:a="http://schemas.openxmlformats.org/drawingml/2006/main">
              <a:rPr lang="k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ಮತ್ತೆ ಈ ಭೂಮಿಗೆ ರಾಜನಾಗಿ ಬರುತ್ತಾನೆ, ಎಲ್ಲವನ್ನೂ ನಿರ್ಣಯಿಸುತ್ತಾನೆ ಮತ್ತು ಎಲ್ಲವನ್ನೂ ಶಾಶ್ವತವಾಗಿ ಆಳುತ್ತಾನೆ.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ರಸಪ್ರಶ್ನೆ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ಶಿಷ್ಯ ಜಾನ್ ಬಂಧಿತನಾಗಿದ್ದ ದ್ವೀಪದ ಹೆಸರೇನು?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ಮಾಲ್ಟಾ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ಹವಾಯಿ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ಕಿಟ್ಟಿಮ್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ಪಾಟ್ಮೋಸ್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n" altLang="ko-KR" sz="2800">
                <a:solidFill>
                  <a:srgbClr val="ff0000"/>
                </a:solidFill>
              </a:rPr>
              <a:t>ಪಾಟ್ಮೋಸ್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000"/>
              <a:t>ಇಂದಿನ ಮಾತು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ಈ ವಿಷಯಗಳಿಗೆ ಸಾಕ್ಷಿ ಹೇಳುವವನು, "ಹೌದು, ನಾನು ಶೀಘ್ರದಲ್ಲೇ ಬರುತ್ತೇನೆ" ಎಂದು ಹೇಳುತ್ತಾನೆ. ಆಮೆನ್. ಬನ್ನಿ, ಲಾರ್ಡ್ ಜೀಸಸ್.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ಬಹಿರಂಗ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k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</a:t>
            </a:r>
            <a:r xmlns:a="http://schemas.openxmlformats.org/drawingml/2006/main">
              <a:rPr altLang="en-US" lang="k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ಯೇಸುವಿನ ರೂಪಾಂತರವನ್ನು ಯಾರು ನೋಡಲಿಲ್ಲ?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ಪೀಟರ್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ಜೇಮ್ಸ್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ಜಾನ್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ಥಾಮಸ್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ಥಾಮಸ್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ಅಲ್ಲಿ ಅವರು ಅವರ ಮುಂದೆ ರೂಪಾಂತರಗೊಂಡರು. ಅವನ ಮುಖವು ಸೂರ್ಯನಂತೆ ಹೊಳೆಯಿತು, ಮತ್ತು ಅವನ ಬಟ್ಟೆಗಳು ಬೆಳಕಿನಂತೆ ಬಿಳಿಯಾದವು.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75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ಯೇಸು</a:t>
            </a:r>
            <a:r xmlns:a="http://schemas.openxmlformats.org/drawingml/2006/main">
              <a:rPr lang="kn" altLang="en-US" sz="4400"/>
              <a:t> </a:t>
            </a:r>
            <a:r xmlns:a="http://schemas.openxmlformats.org/drawingml/2006/main">
              <a:rPr lang="kn" altLang="ko-KR" sz="4400"/>
              <a:t>ಮಕ್ಕಳನ್ನು ಪ್ರೀತಿಸುತ್ತಾರೆ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ಇದನ್ನು ಕಂಡು ಯೇಸು ಕೋಪಗೊಂಡನು. ಆತನು ಅವರಿಗೆ, “ಚಿಕ್ಕ ಮಕ್ಕಳನ್ನು ನನ್ನ ಬಳಿಗೆ ಬರಲಿ, ಅವರಿಗೆ ಅಡ್ಡಿ ಮಾಡಬೇಡಿ, ಏಕೆಂದರೆ ದೇವರ ರಾಜ್ಯವು ಅಂತಹವರಿಗೆ ಸೇರಿದೆ.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ಮಾರ್ಕ್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ಒಬ್ಬ ತಂದೆ ತನ್ನ ಮಗುವನ್ನು ಯೇಸುವಿನಿಂದ ಆಶೀರ್ವದಿಸಬೇಕೆಂದು ಯೇಸುವಿನ ಬಳಿಗೆ ತಂದರು.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ಆಗ ಯೇಸುವಿನ ಶಿಷ್ಯರು ಅವನನ್ನು ಗದರಿಸಿದರು. "ನಿಮ್ಮ ಮಗುವನ್ನು ಯೇಸುವಿನ ಬಳಿಗೆ ಕರೆತರಲು ನಿಮಗೆ ಎಷ್ಟು ಧೈರ್ಯ?"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ಅದನ್ನು ನೋಡಿ ಕೋಪದಿಂದ ಹೇಳಿದನು.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“ಮಕ್ಕಳು ನನ್ನ ಬಳಿ ಬರುವುದನ್ನು ತಡೆಯಬೇಡಿ. ದೇವರ ರಾಜ್ಯವು ಈ ಮಕ್ಕಳಂತಹವರಿಗೆ ಸೇರಿದೆ. 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 ಮಗ ದೂರದ ದೇಶದಲ್ಲಿದ್ದ ತನ್ನ ಆಸ್ತಿಯನ್ನೆಲ್ಲ ಹಾಳು ಮಾಡಿ ದುಃಸ್ಥಿತಿಗೆ ಬಂದಿದ್ದ.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"ಚಿಕ್ಕ ಮಗುವಿನಂತೆ ದೇವರ ರಾಜ್ಯವನ್ನು ಸ್ವೀಕರಿಸದ ಯಾರಾದರೂ ಅದನ್ನು ಎಂದಿಗೂ ಪ್ರವೇಶಿಸುವುದಿಲ್ಲ." ಮತ್ತು ಅವನು ಮಕ್ಕಳನ್ನು ತನ್ನ ತೋಳುಗಳಲ್ಲಿ ತೆಗೆದುಕೊಂಡು, ಅವರ ಮೇಲೆ ತನ್ನ ಕೈಗಳನ್ನು ಇಟ್ಟು ಅವರನ್ನು ಆಶೀರ್ವದಿಸಿದನು.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ದೇವರ ರಾಜ್ಯವು ಈ ಮಕ್ಕಳಂತಹವರಿಗೆ ಸೇರಿದೆ ಎಂದು ಯೇಸು ಹೇಳಿದನು.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ನಾವೂ ಸಹ ದೇವರನ್ನು ಪ್ರೀತಿಸುವ ಮತ್ತು ಶುದ್ಧ, ಪ್ರಾಮಾಣಿಕತೆಯನ್ನು ಕಳೆದುಕೊಳ್ಳದೆ ಯೇಸುವಿಗೆ ವಿಧೇಯರಾಗುವ ಮಕ್ಕಳಾಗೋಣ.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ಮತ್ತು ಮಗುವಿನ ನಿಜವಾದ ಹೃದಯ.</a:t>
            </a:r>
            <a:r xmlns:a="http://schemas.openxmlformats.org/drawingml/2006/main">
              <a:rPr altLang="en-US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/>
              <a:t>ಯೇಸು ಯಾರು?</a:t>
            </a:r>
            <a:r xmlns:a="http://schemas.openxmlformats.org/drawingml/2006/main">
              <a:rPr altLang="en-US" lang="k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</a:t>
            </a:r>
            <a:r xmlns:a="http://schemas.openxmlformats.org/drawingml/2006/main">
              <a:rPr altLang="en-US" lang="kn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ಇದೆ..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ಯೇಸುವು ಮಕ್ಕಳನ್ನು ಪ್ರೀತಿಸುವ, ಮೌಲ್ಯೀಕರಿಸುವ ಮತ್ತು ಆಶೀರ್ವದಿಸುವವನು.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ಮಕ್ಕಳು ಯೇಸುವಿನ ಬಳಿಗೆ ಹೋಗಲು ಪ್ರಯತ್ನಿಸಿದಾಗ ಶಿಷ್ಯರು ಏನು ಮಾಡಿದರು?</a:t>
            </a:r>
            <a:r xmlns:a="http://schemas.openxmlformats.org/drawingml/2006/main">
              <a:rPr altLang="en-US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ಅವರನ್ನು ಸಂತೋಷದಿಂದ ಸ್ವಾಗತಿಸಿದರು.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ಯೇಸುವಿನ ಬಳಿಗೆ ಹೋಗಬಾರದೆಂದು ಅವರನ್ನು ಗದರಿಸಿದರು.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ಮಕ್ಕಳನ್ನು ಯೇಸುವಿಗೆ ಪರಿಚಯಿಸಿದರು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ಅವರು ಅವರಿಗೆ ಸ್ವಲ್ಪ ಆಹಾರವನ್ನು ನೀಡಿ ಮನೆಗೆ ಕಳುಹಿಸಿದರು.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ಅವರು ಯೇಸುವಿನ ಬಳಿಗೆ ಹೋಗಬಾರದೆಂದು ಅವರನ್ನು ಗದರಿಸಿದರು.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ಇದನ್ನು ಕಂಡು ಯೇಸು ಕೋಪಗೊಂಡನು. ಆತನು ಅವರಿಗೆ, “ಚಿಕ್ಕ ಮಕ್ಕಳನ್ನು ನನ್ನ ಬಳಿಗೆ ಬರಲಿ, ಅವರಿಗೆ ಅಡ್ಡಿ ಮಾಡಬೇಡಿ, ಏಕೆಂದರೆ ದೇವರ ರಾಜ್ಯವು ಅಂತಹವರಿಗೆ ಸೇರಿದೆ.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ಮಾರ್ಕ್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76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ಯೇಸು ಕುರುಡನಾದ ಬಾರ್ಟಿಮೇಯಸ್ನನ್ನು ಗುಣಪಡಿಸಿದನು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"ಹೋಗು, ನಿನ್ನ ನಂಬಿಕೆಯು ನಿನ್ನನ್ನು ಗುಣಪಡಿಸಿದೆ" ಎಂದು ಯೇಸು ಹೇಳಿದನು. ತಕ್ಷಣವೇ ಅವನು ತನ್ನ ದೃಷ್ಟಿಯನ್ನು ಪಡೆದುಕೊಂಡನು ಮತ್ತು ದಾರಿಯಲ್ಲಿ ಯೇಸುವನ್ನು ಹಿಂಬಾಲಿಸಿದನು.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ಮಾರ್ಕ್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ಕುರುಡನಾಗಿದ್ದ ಜೆರಿಕೊಗೆ ಬಂದಾಗ, ಬಾರ್ತಿಮಾಯನು ರಸ್ತೆಯ ಪಕ್ಕದಲ್ಲಿ ಭಿಕ್ಷೆ ಬೇಡುತ್ತಿದ್ದನು.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ಅವನು ನಜರೇತಿನ ಯೇಸು ಎಂದು ಕೇಳಿದಾಗ ಅವನು, “ಯೇಸು, ದಾವೀದನ ಕುಮಾರನೇ, ನನ್ನನ್ನು ಕರುಣಿಸು!” ಎಂದು ಕೂಗಲಾರಂಭಿಸಿದನು.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ಜೀಸಸ್ ಬರ್ತಿಮೇಯಸ್ ಎಂದು ಕರೆದರು. "ನಾನು ನಿಮಗಾಗಿ ಏನು ಮಾಡಬೇಕೆಂದು ನೀವು ಬಯಸುತ್ತೀರಿ?" ಯೇಸು ಅವನನ್ನು ಕೇಳಿದನು. ಕುರುಡನು ಹೇಳಿದನು, "ರಬ್ಬಿ, ನಾನು ನೋಡಲು ಬಯಸುತ್ತೇನೆ."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ತನ್ನ ತಂದೆಯ ಮನೆಯಲ್ಲಿ ಸೇವಕರಿಗಿಂತ ತಾನು ಹೆಚ್ಚು ದುಃಖಿತನಾಗಿದ್ದೇನೆ ಎಂದು ಮಗನಿಗೆ ಅರಿವಾಯಿತು.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ಆದ್ದರಿಂದ ಅವನು ಹಿಂತಿರುಗಿ ತನ್ನ ತಂದೆಯನ್ನು ತನ್ನ ಸೇವಕರಲ್ಲಿ ಒಬ್ಬನನ್ನಾಗಿ ಸ್ವೀಕರಿಸುವಂತೆ ಬೇಡಿಕೊಂಡನು.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"ಹೋಗು, ನಿನ್ನ ನಂಬಿಕೆಯು ನಿನ್ನನ್ನು ಗುಣಪಡಿಸಿದೆ" ಎಂದು ಯೇಸು ಹೇಳಿದನು. ತಕ್ಷಣವೇ ಅವನಿಗೆ ದೃಷ್ಟಿ ಬಂತು.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"ಧನ್ಯವಾದಗಳು, ಯೇಸು!" ಬಾರ್ಟಿಮೇಯಸ್ ಯೇಸುವನ್ನು ಹಿಂಬಾಲಿಸಿದನು, ಅವನು ದೃಷ್ಟಿ ಪಡೆಯಲು ಅವಕಾಶ ಮಾಡಿಕೊಟ್ಟನು.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ಬರ್ತಿಮಾಯನಿಗೆ, "ನಿನ್ನ ನಂಬಿಕೆಯು ನಿನ್ನನ್ನು ಗುಣಪಡಿಸಿದೆ" ಎಂದು ಹೇಳಿದನು.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ನಂಬಿಕೆಯೇ ನಮ್ಮನ್ನು ಕಾಪಾಡುತ್ತದೆ.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ಶ್ರದ್ಧೆಯ ಪ್ರಾರ್ಥನೆಯಲ್ಲಿ ನಂಬಿಕೆಯನ್ನು ವ್ಯಕ್ತಪಡಿಸಲಾಗುತ್ತದೆ.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ಯೇಸುವಿಗೆ ಪ್ರಾರ್ಥಿಸುವಾಗ,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ಈ ನಂಬಿಕೆ ನಮಗಿರಬೇಕು.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/>
              <a:t>ಯೇಸು ಯಾರು?</a:t>
            </a:r>
            <a:r xmlns:a="http://schemas.openxmlformats.org/drawingml/2006/main">
              <a:rPr altLang="en-US" lang="k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ನಮ್ಮ ಶ್ರದ್ಧಾಪೂರ್ವಕ ಪ್ರಾರ್ಥನೆಗಳನ್ನು ಆಲಿಸುವ ಮತ್ತು ಪ್ರತಿಕ್ರಿಯಿಸುವವನು ಯೇಸು.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ಬರ್ತಿಮೇಯಸ್ ಯೇಸುವಿಗೆ ಏನು ಕೇಳಿದನು?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ನನಗೆ ಬಹಳಷ್ಟು ಹಣವನ್ನು ಕೊಡು.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ನಾನು ನಿಮ್ಮ ಶಿಷ್ಯನಾಗಲು ಬಯಸುತ್ತೇನೆ.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ನನಗೆ ನೀರಿನ ಮೇಲೆ ನಡೆಯಲು ಬಿಡಿ.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ನಾನು ಮತ್ತೆ ನೋಡಲು ಬಯಸುತ್ತೇನೆ.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ನಾನು ಮತ್ತೆ ನೋಡಲು ಬಯಸುತ್ತೇನೆ.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"ಹೋಗು, ನಿನ್ನ ನಂಬಿಕೆಯು ನಿನ್ನನ್ನು ಗುಣಪಡಿಸಿದೆ" ಎಂದು ಯೇಸು ಹೇಳಿದನು. ತಕ್ಷಣವೇ ಅವನು ತನ್ನ ದೃಷ್ಟಿಯನ್ನು ಪಡೆದುಕೊಂಡನು ಮತ್ತು ದಾರಿಯಲ್ಲಿ ಯೇಸುವನ್ನು ಹಿಂಬಾಲಿಸಿದನು.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ಮಾರ್ಕ್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77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ಜಕ್ಕಾಯಸ್ ಮರ ಹತ್ತಿದ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ಯಾಕಂದರೆ ಮನುಷ್ಯಕುಮಾರನು ಕಳೆದುಹೋದದ್ದನ್ನು ಹುಡುಕಲು ಮತ್ತು ಉಳಿಸಲು ಬಂದನು. 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ಲ್ಯೂಕ್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ಜಕ್ಕಾಯನೆಂಬ ಒಬ್ಬ ಶ್ರೀಮಂತನಿದ್ದನು. ಅವನು ಮುಖ್ಯ ತೆರಿಗೆ ವಸೂಲಿಗಾರನಾಗಿದ್ದನು, ಆದ್ದರಿಂದ ಜನರು ಅವನನ್ನು ದ್ವೇಷಿಸುತ್ತಿದ್ದರು.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ಒಂದು ದಿನ ಯೇಸು ಜಕ್ಕಾಯನು ವಾಸಿಸುತ್ತಿದ್ದ ಹಳ್ಳಿಗೆ ಬಂದನು. ಯೇಸುವನ್ನು ನೋಡಲು ಅನೇಕ ಜನರು ನೆರೆದಿದ್ದರು.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ದೂರದಿಂದ ಬಂದ ಮಗನನ್ನು ಕಂಡ ತಂದೆ ತಕ್ಷಣ ಓಡಿ ಬಂದು ಅಪ್ಪಿಕೊಂಡು ಸಂತೋಷದಿಂದ ಸ್ವೀಕರಿಸಿದರು.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ಜಕ್ಕಾಯನು ಯೇಸುವನ್ನು ನೋಡಲು ಮರದ ಮೇಲೆ ಹತ್ತಿದನು. ಯೇಸು ಅವನನ್ನು ನೋಡಿ ಹೇಳಿದನು. “ಜಕ್ಕಾಯಸ್, ಕೂಡಲೇ ಕೆಳಗೆ ಬಾ. ನಾನು ಇವತ್ತು ನಿನ್ನ ಮನೆಯಲ್ಲಿ ಉಳಿಯಬೇಕು”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"ಜಕ್ಕಾಯನು ಯೇಸುವಿಗೆ ನಿರ್ಧರಿಸಿದನು, "ನಾನು ನನ್ನ ಆಸ್ತಿಯಲ್ಲಿ ಅರ್ಧವನ್ನು ಬಡವರಿಗೆ ಕೊಡುತ್ತೇನೆ."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"ಇಂದು ಮೋಕ್ಷವು ಈ ಮನೆಗೆ ಬಂದಿದೆ, ಕಳೆದುಹೋದದ್ದನ್ನು ಹುಡುಕಲು ಮತ್ತು ಉಳಿಸಲು ನಾನು ಬಂದಿದ್ದೇನೆ" ಎಂದು ಯೇಸು ಹೇಳಿದನು.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ಜಕ್ಕಾಯನು ಯೇಸುವನ್ನು ಭೇಟಿಯಾದಾಗ, ಅವನು ತನ್ನ ಅತ್ಯಂತ ಪ್ರೀತಿಯ ಆಸ್ತಿಯನ್ನು ಬಡವರಿಗೆ ನೀಡುವುದಾಗಿ ಒಪ್ಪಿಕೊಂಡನು.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ನಿಮಗೆ ಅತ್ಯಂತ ಮುಖ್ಯವಾದ ವಿಷಯ ಯಾವುದು?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ಯೇಸುವನ್ನು ಭೇಟಿಯಾದ ನಂತರ ನೀವು ಏನು ತ್ಯಜಿಸಿದ್ದೀರಿ?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ನಮಗೆ ಅತ್ಯಂತ ಅಮೂಲ್ಯವಾದದ್ದು ಯೇಸು ಎಂಬುದನ್ನು ನಾವು ನೆನಪಿನಲ್ಲಿಡಬೇಕು.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rgbClr val="ff0000"/>
                </a:solidFill>
              </a:rPr>
              <a:t>ಯೇಸು ಯಾರು?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ಭೇದವಿಲ್ಲದೆ ಎಲ್ಲರನ್ನೂ ರಕ್ಷಿಸಲು ಈ ಭೂಮಿಗೆ ಬಂದ ರಕ್ಷಕ ಯೇಸು.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</a:t>
            </a:r>
            <a:r xmlns:a="http://schemas.openxmlformats.org/drawingml/2006/main">
              <a:rPr altLang="en-US" lang="k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ಜನರು ಜಕ್ಕಾಯನನ್ನು ಏಕೆ ದ್ವೇಷಿಸಿದರು?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ಏಕೆಂದರೆ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ಅವನು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ಆಗಿತ್ತು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ಎ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ಮುಖ್ಯಸ್ಥ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ತೆರಿಗೆ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ಸಂಗ್ರಾಹಕ.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ಏಕೆಂದರೆ ಅವನು ಯೇಸುವನ್ನು ಚೆನ್ನಾಗಿ ನಂಬಿದ್ದನು.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ಏಕೆಂದರೆ ಅವನು ಬಹಳಷ್ಟು ಪ್ರಾರ್ಥಿಸಿದನು.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ಏಕೆಂದರೆ ಅವನು ಸುಂದರನಾಗಿದ್ದನು.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ಏಕೆಂದರೆ ಅವನು ಮುಖ್ಯ ತೆರಿಗೆ ವಸೂಲಿಗಾರನಾಗಿದ್ದನು.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ಯಾಕಂದರೆ ಮನುಷ್ಯಕುಮಾರನು ಕಳೆದುಹೋದದ್ದನ್ನು ಹುಡುಕಲು ಮತ್ತು ಉಳಿಸಲು ಬಂದನು. 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ಲ್ಯೂಕ್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kn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78 ದೇವರ ವಾಕ್ಯ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400"/>
              <a:t>ಬಂಡೆಯ ಮೇಲೆ ನಿರ್ಮಿಸಲಾದ ಮನೆ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"ಆದುದರಿಂದ ನನ್ನ ಈ ಮಾತುಗಳನ್ನು ಕೇಳಿ ಅವುಗಳನ್ನು ಕಾರ್ಯರೂಪಕ್ಕೆ ತರುವ ಪ್ರತಿಯೊಬ್ಬನು ಬಂಡೆಯ ಮೇಲೆ ತನ್ನ ಮನೆಯನ್ನು ಕಟ್ಟಿದ ಬುದ್ಧಿವಂತನಿಗೆ ಸಮಾನನಾಗಿದ್ದಾನೆ.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ಮನೆ ಕಟ್ಟುತ್ತಿದ್ದ ಇಬ್ಬರು ಮನುಷ್ಯರ ಕಥೆಯನ್ನು ಯೇಸು ಹೇಳಿದನು.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ಯೇಸು, "ದೇವರೇ, ನಿನ್ನ ತಂದೆಯು ಯಾವಾಗಲೂ ನಿನಗಾಗಿ ಕಾಯುತ್ತಿರುತ್ತಾನೆ."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ಅವರಲ್ಲಿ ಒಬ್ಬರು ಮರಳಿನ ಮೇಲೆ, ಇನ್ನೊಬ್ಬರು ಬಂಡೆಯ ಮೇಲೆ ತನ್ನ ಮನೆಯನ್ನು ನಿರ್ಮಿಸಲು ನಿರ್ಧರಿಸಿದರು.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ಇಬ್ಬರು ಕಷ್ಟಪಟ್ಟು ಮನೆ ಕಟ್ಟಿದರು. ಎರಡೂ ಮನೆಗಳು ದೊಡ್ಡ ವ್ಯತ್ಯಾಸವಿಲ್ಲದೆ ಹೊರಗೆ ಬಲವಾಗಿ ಕಾಣುತ್ತಿದ್ದವು.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ಭಾರಿ ಮಳೆಯಿಂದಾಗಿ ಪ್ರವಾಹ ಉಂಟಾಗಿ ಮರಳಿನ ಮೇಲೆ ನಿರ್ಮಿಸಿದ್ದ ಮನೆ ಕೊಚ್ಚಿ ಹೋಗಿದೆ. ಆದರೆ ಬಂಡೆಯ ಮೇಲೆ ಕಟ್ಟಿದ ಮನೆ ಗಟ್ಟಿಯಾಗಿ ನಿಂತಿತ್ತು.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“ನನ್ನ ಮಾತುಗಳನ್ನು ಕೇಳಿ ಅದನ್ನು ಅನುಸರಿಸುವ ಪ್ರತಿಯೊಬ್ಬನು ಬಂಡೆಯ ಮೇಲೆ ತನ್ನ ಮನೆಯನ್ನು ಕಟ್ಟಿದ ಜ್ಞಾನಿಯಂತಿದ್ದಾನೆ” ಎಂದು ಯೇಸು ಹೇಳಿದನು.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“ನನ್ನ ಮಾತುಗಳನ್ನು ಕೇಳಿ ಅದನ್ನು ಅನುಸರಿಸುವ ಪ್ರತಿಯೊಬ್ಬನು ಬಂಡೆಯ ಮೇಲೆ ತನ್ನ ಮನೆಯನ್ನು ಕಟ್ಟಿದ ಜ್ಞಾನಿಯಂತಿದ್ದಾನೆ” ಎಂದು ಯೇಸು ಹೇಳಿದನು.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ನೀವು ದೇವರ ಪ್ರತಿಯೊಂದು ಪದವನ್ನು ಆಚರಣೆಗೆ ತರುತ್ತೀರಾ?</a:t>
            </a:r>
            <a:r xmlns:a="http://schemas.openxmlformats.org/drawingml/2006/main">
              <a:rPr altLang="en-US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ದೇವರ ವಾಕ್ಯವನ್ನು ಪಾಲಿಸುವ ಜ್ಞಾನಿಗಳಾಗೋಣ.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/>
              <a:t>ಯೇಸು ಯಾರು?</a:t>
            </a:r>
            <a:r xmlns:a="http://schemas.openxmlformats.org/drawingml/2006/main">
              <a:rPr altLang="en-US" lang="k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</a:t>
            </a:r>
            <a:r xmlns:a="http://schemas.openxmlformats.org/drawingml/2006/main">
              <a:rPr altLang="en-US" lang="kn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ಇದೆ..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ವಾಕ್ಯವನ್ನು ಪಾಲಿಸುವವರಲ್ಲಿ ಸಂತೋಷಪಡುವವನು.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ಮರಳಿನ ಮೇಲೆ ಕಟ್ಟಿದ ಮನೆ ಯಾವಾಗ ಕುಸಿದಿದೆ?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ಮನೆ ಕಟ್ಟಿದ ತಕ್ಷಣ,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ಸೂರ್ಯನು ಬೆಳಗುತ್ತಿದ್ದಾಗ,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ಅನೇಕ ಜನರು ಮನೆಗೆ ಬಂದಾಗ,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ಸಾಕಷ್ಟು ಮಳೆ ಮತ್ತು ಪ್ರವಾಹ ಬಂದಾಗ,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ಸಾಕಷ್ಟು ಮಳೆ ಮತ್ತು ಪ್ರವಾಹ ಬಂದಾಗ,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"ಆದುದರಿಂದ ನನ್ನ ಈ ಮಾತುಗಳನ್ನು ಕೇಳಿ ಅವುಗಳನ್ನು ಕಾರ್ಯರೂಪಕ್ಕೆ ತರುವ ಪ್ರತಿಯೊಬ್ಬನು ಬಂಡೆಯ ಮೇಲೆ ತನ್ನ ಮನೆಯನ್ನು ಕಟ್ಟಿದ ಬುದ್ಧಿವಂತನಿಗೆ ಸಮಾನನಾಗಿದ್ದಾನೆ.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79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ಐದು ಬುದ್ಧಿವಂತ ವರ್ಜಿನ್ಸ್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"ಆದ್ದರಿಂದ ಎಚ್ಚರವಾಗಿರಿ, ಏಕೆಂದರೆ ನಿಮಗೆ ದಿನ ಅಥವಾ ಗಂಟೆ ತಿಳಿದಿಲ್ಲ."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ನಮ್ಮ ಜೀವನದಲ್ಲಿ ನಾವು ಬಹಳಷ್ಟು ಪಾಪ ಮಾಡುತ್ತೇವೆ.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ಆದುದರಿಂದ ನಾವು ದೇವರ ವಿರುದ್ಧ ಪಾಪಮಾಡಿದ್ದಕ್ಕಾಗಿ ತಪ್ಪಿತಸ್ಥರೆಂದು ಭಾವಿಸುತ್ತೇವೆ.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 ದೇವರು ಯಾವಾಗಲೂ ನಮ್ಮ ಪಾಪಗಳನ್ನು ಕ್ಷಮಿಸುತ್ತಾನೆ.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ಏಕೆಂದರೆ ಯೇಸು ಈಗಾಗಲೇ ನಮ್ಮ ಎಲ್ಲಾ ಪಾಪಗಳನ್ನು ತೆಗೆದುಕೊಂಡಿದ್ದಾನೆ.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ನೀವು ಇದನ್ನು ನಂಬಬೇಕು ಮತ್ತು ಕೃತಜ್ಞತೆ ಮತ್ತು ಸಂತೋಷದಿಂದ ದೇವರ ಬಳಿಗೆ ಹೋಗಬೇಕು.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ಮದುವೆಯ ಔತಣಕ್ಕೆ ತಯಾರಿ ನಡೆಸುತ್ತಿದ್ದ ಹತ್ತು ಜನ ಕನ್ಯೆಯರಿದ್ದರು. ಐದು ಬುದ್ಧಿವಂತ ಹುಡುಗಿಯರು ಸಾಕಷ್ಟು ಎಣ್ಣೆಯಿಂದ ದೀಪಗಳನ್ನು ಸಿದ್ಧಪಡಿಸಿದರು, ಆದರೆ ಉಳಿದ ಐದು ಮಂದಿ ಮಾಡಲಿಲ್ಲ.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ರಾತ್ರಿಯಲ್ಲಿ, ವರನು ತಡವಾದಾಗ, ಹತ್ತು ಕನ್ಯೆಯರು ಮಲಗಿದರು.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"ವರ ಇಲ್ಲಿದ್ದಾನೆ!" ಕನ್ಯೆಯರು ಅವಸರದಿಂದ ಎದ್ದರು. ಮತ್ತು ಸಾಕಷ್ಟು ಎಣ್ಣೆಯನ್ನು ತಯಾರಿಸದ ಐದು ಕನ್ಯೆಯರ ದೀಪಗಳು ಆರಿಹೋದವು.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"ನಮಗೆ ಸ್ವಲ್ಪ ಎಣ್ಣೆ ಕೊಡಿ." "ನಾವು ನಮ್ಮ ಎಣ್ಣೆಯನ್ನು ನಿಮಗೆ ಕೊಟ್ಟರೆ, ನಮ್ಮಲ್ಲೂ ಎಣ್ಣೆ ಖಾಲಿಯಾಗಬಹುದು. ಹೋಗಿ ಎಣ್ಣೆ ತಗೊಳ್ಳಿ."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 ಐದು ಮೂರ್ಖ ಹುಡುಗಿಯರು ಎಣ್ಣೆಯನ್ನು ಖರೀದಿಸಲು ಹೋದಾಗ, ಹಬ್ಬದ ಬಾಗಿಲು ಮುಚ್ಚಲ್ಪಟ್ಟಿತು. ಅಂತಿಮವಾಗಿ, ಐದು ಮೂರ್ಖ ಹುಡುಗಿಯರನ್ನು ಪಾರ್ಟಿಗೆ ಹಾಜರಾಗಲು ಅನುಮತಿಸಲಿಲ್ಲ.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ತಾನು ಹಿಂತಿರುಗಿ ಬರುವ ದಿನಕ್ಕಾಗಿ ಹೇಗೆ ಕಾಯಬೇಕು ಎಂದು ಹೇಳುವ ಕಥೆ ಇದು.</a:t>
            </a:r>
            <a:r xmlns:a="http://schemas.openxmlformats.org/drawingml/2006/main">
              <a:rPr altLang="en-US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ಯಾರಿಗೂ ತಿಳಿದಿಲ್ಲ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ಯಾವಾಗ ಮತ್ತೆ ಬರುತ್ತಾನೆ.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 ಐದು ಬುದ್ಧಿವಂತ ಕನ್ಯೆಯರಂತೆ, ನಾವು ಯಾವಾಗಲೂ ಎಚ್ಚರಗೊಳ್ಳಬೇಕು ಮತ್ತು ಸಿದ್ಧ ಹೃದಯದಿಂದ ಯೇಸುವಿಗಾಗಿ ಕಾಯಬೇಕು.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/>
              <a:t>ಯೇಸು ಯಾರು?</a:t>
            </a:r>
            <a:r xmlns:a="http://schemas.openxmlformats.org/drawingml/2006/main">
              <a:rPr altLang="en-US" lang="k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ಯಾರಿಗೂ ತಿಳಿಯದಿರುವಾಗ ಈ ದೇಶಕ್ಕೆ ಮತ್ತೆ ಬರುವುದಾಗಿ ಯೇಸು ವಾಗ್ದಾನ ಮಾಡಿದನು.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ಮೂರ್ಖ ಐದು ಕನ್ಯೆಯರು ಏನು ಸಿದ್ಧಪಡಿಸಲಿಲ್ಲ?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ಎಣ್ಣೆ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ನೀರು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ಬಟ್ಟೆ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ಉಡುಗೊರೆ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ಎಣ್ಣೆ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"ಆದ್ದರಿಂದ ಎಚ್ಚರವಾಗಿರಿ, ಏಕೆಂದರೆ ನಿಮಗೆ ದಿನ ಅಥವಾ ಗಂಟೆ ತಿಳಿದಿಲ್ಲ."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ಸಂಖ್ಯೆ 80 ದೇವರ ವಾಕ್ಯ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n" altLang="ko-KR" sz="4400"/>
              <a:t>ಪ್ರತಿಭೆಗಳ ನೀತಿಕಥೆ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/>
              <a:t>ಯೇಸು ಯಾರು?</a:t>
            </a:r>
            <a:r xmlns:a="http://schemas.openxmlformats.org/drawingml/2006/main">
              <a:rPr altLang="en-US" lang="k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</a:t>
            </a:r>
            <a:r xmlns:a="http://schemas.openxmlformats.org/drawingml/2006/main">
              <a:rPr altLang="en-US" lang="kn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ಇದೆ..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 ಯಾವಾಗಲೂ ನಮ್ಮನ್ನು ಪ್ರೀತಿಸುವ ಮತ್ತು ಕಾಯುವವನು.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/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"ಅವನ ಯಜಮಾನನು, "ಒಳ್ಳೆಯದು, ಒಳ್ಳೆಯ ಮತ್ತು ನಿಷ್ಠಾವಂತ ಸೇವಕ! ನೀವು ಕೆಲವು ವಿಷಯಗಳಲ್ಲಿ ನಂಬಿಗಸ್ತರಾಗಿದ್ದಿರಿ; ನಾನು ನಿಮಗೆ ಅನೇಕ ವಿಷಯಗಳ ಉಸ್ತುವಾರಿ ವಹಿಸುತ್ತೇನೆ. ಬಂದು ನಿಮ್ಮ ಯಜಮಾನನ ಸಂತೋಷವನ್ನು ಹಂಚಿಕೊಳ್ಳಲು!"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ಒಬ್ಬ ವ್ಯಕ್ತಿಯು ವಿದೇಶಕ್ಕೆ ಹೋಗುವಾಗ ತನ್ನ ಸೇವಕರಿಗೆ ಹಣವನ್ನು ಒಪ್ಪಿಸಿದನು. ಅವನು ಮೊದಲ ಸೇವಕನಿಗೆ ಐದು ತಲಾಂತುಗಳನ್ನು, ಎರಡನೆಯವನಿಗೆ ಎರಡು ಮತ್ತು ಮೂರನೆಯವನಿಗೆ ಒಂದನ್ನು ಕೊಟ್ಟನು.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 ತಲಾಂತು ಮತ್ತು ಎರಡು ತಲಾಂತುಗಳನ್ನು ಪಡೆದ ಸೇವಕನು ಒಮ್ಮೆಗೆ ಹೋಗಿ ತಮ್ಮ ಹಣವನ್ನು ದುಡಿಮೆಗೆ ಹಾಕಿ ದುಪ್ಪಟ್ಟು ಗಳಿಸಿದನು. ಆದಾಗ್ಯೂ, 1 ತಲಾಂತು ಪಡೆದ ವ್ಯಕ್ತಿ ಹೊರಗೆ ಹೋಗಿ ನೆಲದಲ್ಲಿ ಗುಂಡಿಯನ್ನು ಅಗೆದು ತನ್ನ ಯಜಮಾನನ ಹಣವನ್ನು ಬಚ್ಚಿಟ್ಟನು.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ಯಜಮಾನನು ಹಿಂತಿರುಗಿ ಬಂದು ಅವರೊಂದಿಗೆ ಲೆಕ್ಕವನ್ನು ಇತ್ಯರ್ಥಪಡಿಸಿದಾಗ, ಮೊದಲ ಸೇವಕನು ಐದು ತಲಾಂತುಗಳನ್ನು ಮತ್ತು ಎರಡನೆಯವನು ಇನ್ನೂ ಎರಡು ತಲಾಂತುಗಳನ್ನು ಗಳಿಸಿದನು.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ಆದರೆ, ಒಂದು ಪ್ರತಿಭೆಯನ್ನು ಪಡೆದ ಸೇವಕನು ಏನನ್ನೂ ಗಳಿಸಲಿಲ್ಲ. “ಗುರುಗಳೇ, ನೀವು ನನಗೆ ಒಂದೇ ಒಂದು ಪ್ರತಿಭೆಯನ್ನು ನೀಡಿದ್ದೀರಿ. ಹಾಗಾದರೆ ನಾನು ಹೆಚ್ಚು ಹಣವನ್ನು ಹೇಗೆ ಗಳಿಸಬಹುದು? 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ಅವನ ಯಜಮಾನ ಕೋಪಗೊಂಡನು. “ನೀವು ನನ್ನ ಹಣವನ್ನು ಬ್ಯಾಂಕರ್‌ಗಳ ಬಳಿ ಠೇವಣಿ ಇಡಬೇಕಾಗಿತ್ತು, ನಾನು ಅದನ್ನು ಬಡ್ಡಿಯೊಂದಿಗೆ ಮರಳಿ ಪಡೆಯುತ್ತಿದ್ದೆ. ನಿಷ್ಪ್ರಯೋಜಕ ಸೇವಕ, ನನ್ನ ಮನೆಯಿಂದ ಹೊರಬನ್ನಿ!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ಪಾಠ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ಪ್ರತಿಭೆಗಳ ದೃಷ್ಟಾಂತದ ಮೂಲಕ ಸೋಮಾರಿಗಳಾಗಬೇಡಿ ಎಂದು ಯೇಸು ನಮಗೆ ಎಚ್ಚರಿಕೆ ನೀಡುತ್ತಿದ್ದಾನೆ.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ನಾವು ಎಷ್ಟು ಸ್ವೀಕರಿಸಿದ್ದೇವೆ ಎನ್ನುವುದಕ್ಕಿಂತ ಮುಖ್ಯವಾದ ವಿಷಯವಿದೆ.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ನಿಮ್ಮಲ್ಲಿರುವದನ್ನು ನಿಷ್ಠೆಯಿಂದ ಬಳಸಿಕೊಂಡು ದೇವರ ಮಹಿಮೆಗಾಗಿ ಜೀವನವನ್ನು ನಡೆಸುವುದು ಹೆಚ್ಚು ಮುಖ್ಯವಾದ ವಿಷಯ.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ನಾವೆಲ್ಲರೂ ಅಂತಹ ಜೀವನವನ್ನು ನಡೆಸಬೇಕು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ಯೇಸುವಿನಿಂದ ಸ್ತುತಿಸಲ್ಪಡಬೇಕು.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3200"/>
              <a:t>ಯೇಸು ಯಾರು?</a:t>
            </a:r>
            <a:r xmlns:a="http://schemas.openxmlformats.org/drawingml/2006/main">
              <a:rPr altLang="en-US" lang="k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rgbClr val="0070c0"/>
                </a:solidFill>
              </a:rPr>
              <a:t>ಯೇಸು..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ಜೀಸಸ್ ನಮ್ಮ ಯಜಮಾನ, ಅವರು ನಮ್ಮ ಜೀವನವನ್ನು ಮೌಲ್ಯಮಾಪನ ಮಾಡುತ್ತಾರೆ ಮತ್ತು ಅದಕ್ಕೆ ತಕ್ಕಂತೆ ನಮಗೆ ಪ್ರತಿಫಲ ನೀಡುತ್ತಾರೆ.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>
                <a:solidFill>
                  <a:srgbClr val="ff0000"/>
                </a:solidFill>
              </a:rPr>
              <a:t>ಇಂದಿನ ರಸಪ್ರಶ್ನೆ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ದೂರ ಪ್ರಯಾಣ ಮಾಡುವಾಗ ಯಜಮಾನನು ಸೇವಕರಿಗೆ ಏನು ಒಪ್ಪಿಸಿದನು?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ಮನೆ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ಕ್ಷೇತ್ರ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ಅಂಗಡಿ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ಪ್ರತಿಭೆ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n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n" sz="2800">
                <a:solidFill>
                  <a:srgbClr val="ff0000"/>
                </a:solidFill>
              </a:rPr>
              <a:t>ಪ್ರತಿಭೆ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n" sz="4000"/>
              <a:t>ಇಂದಿನ ಮಾತು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n" sz="3600"/>
              <a:t>"ಅವನ ಯಜಮಾನನು, "ಒಳ್ಳೆಯದು, ಒಳ್ಳೆಯ ಮತ್ತು ನಿಷ್ಠಾವಂತ ಸೇವಕ! ನೀವು ಕೆಲವು ವಿಷಯಗಳಲ್ಲಿ ನಂಬಿಗಸ್ತರಾಗಿದ್ದಿರಿ; ನಾನು ನಿಮಗೆ ಅನೇಕ ವಿಷಯಗಳ ಉಸ್ತುವಾರಿ ವಹಿಸುತ್ತೇನೆ. ಬಂದು ನಿಮ್ಮ ಯಜಮಾನನ ಸಂತೋಷವನ್ನು ಹಂಚಿಕೊಳ್ಳಲು!"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ಮ್ಯಾಥ್ಯೂ</a:t>
            </a:r>
            <a:r xmlns:a="http://schemas.openxmlformats.org/drawingml/2006/main">
              <a:rPr altLang="en-US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